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259" r:id="rId2"/>
    <p:sldId id="270" r:id="rId3"/>
    <p:sldId id="271" r:id="rId4"/>
    <p:sldId id="272" r:id="rId5"/>
    <p:sldId id="274" r:id="rId6"/>
    <p:sldId id="275" r:id="rId7"/>
    <p:sldId id="280" r:id="rId8"/>
    <p:sldId id="277" r:id="rId9"/>
    <p:sldId id="281" r:id="rId10"/>
    <p:sldId id="282" r:id="rId1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044" autoAdjust="0"/>
    <p:restoredTop sz="94167" autoAdjust="0"/>
  </p:normalViewPr>
  <p:slideViewPr>
    <p:cSldViewPr>
      <p:cViewPr varScale="1">
        <p:scale>
          <a:sx n="70" d="100"/>
          <a:sy n="70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D0AC3DD-41B1-4485-A214-A8ABEAAE2A51}" type="datetimeFigureOut">
              <a:rPr lang="en-US" smtClean="0"/>
              <a:pPr/>
              <a:t>4/30/2013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7BC5D61-E049-418F-BD56-F73A3645D9D4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BC5D61-E049-418F-BD56-F73A3645D9D4}" type="slidenum">
              <a:rPr lang="en-US" smtClean="0"/>
              <a:pPr/>
              <a:t>1</a:t>
            </a:fld>
            <a:endParaRPr lang="en-US"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BC5D61-E049-418F-BD56-F73A3645D9D4}" type="slidenum">
              <a:rPr lang="en-US" smtClean="0"/>
              <a:pPr/>
              <a:t>10</a:t>
            </a:fld>
            <a:endParaRPr lang="en-US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BC5D61-E049-418F-BD56-F73A3645D9D4}" type="slidenum">
              <a:rPr lang="en-US" smtClean="0"/>
              <a:pPr/>
              <a:t>2</a:t>
            </a:fld>
            <a:endParaRPr lang="en-US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BC5D61-E049-418F-BD56-F73A3645D9D4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BC5D61-E049-418F-BD56-F73A3645D9D4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BC5D61-E049-418F-BD56-F73A3645D9D4}" type="slidenum">
              <a:rPr lang="en-US" smtClean="0"/>
              <a:pPr/>
              <a:t>5</a:t>
            </a:fld>
            <a:endParaRPr lang="en-US"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BC5D61-E049-418F-BD56-F73A3645D9D4}" type="slidenum">
              <a:rPr lang="en-US" smtClean="0"/>
              <a:pPr/>
              <a:t>6</a:t>
            </a:fld>
            <a:endParaRPr lang="en-US" dirty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BC5D61-E049-418F-BD56-F73A3645D9D4}" type="slidenum">
              <a:rPr lang="en-US" smtClean="0"/>
              <a:pPr/>
              <a:t>7</a:t>
            </a:fld>
            <a:endParaRPr lang="en-US" dirty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BC5D61-E049-418F-BD56-F73A3645D9D4}" type="slidenum">
              <a:rPr lang="en-US" smtClean="0"/>
              <a:pPr/>
              <a:t>8</a:t>
            </a:fld>
            <a:endParaRPr lang="en-US" dirty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BC5D61-E049-418F-BD56-F73A3645D9D4}" type="slidenum">
              <a:rPr lang="en-US" smtClean="0"/>
              <a:pPr/>
              <a:t>9</a:t>
            </a:fld>
            <a:endParaRPr lang="en-US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3" descr="1111jpeg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-15259"/>
            <a:ext cx="9144000" cy="687326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5105400"/>
            <a:ext cx="7772400" cy="628650"/>
          </a:xfrm>
        </p:spPr>
        <p:txBody>
          <a:bodyPr>
            <a:normAutofit/>
          </a:bodyPr>
          <a:lstStyle>
            <a:lvl1pPr algn="ctr"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47800" y="5962650"/>
            <a:ext cx="6400800" cy="533400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accent1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EB67DB-4E5C-4F05-BE15-E72CC32196E3}" type="datetimeFigureOut">
              <a:rPr lang="en-US" smtClean="0"/>
              <a:pPr/>
              <a:t>4/30/2013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C4644-9FCD-42A5-B447-9FAAF3B55DD1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EB67DB-4E5C-4F05-BE15-E72CC32196E3}" type="datetimeFigureOut">
              <a:rPr lang="en-US" smtClean="0"/>
              <a:pPr/>
              <a:t>4/30/2013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C4644-9FCD-42A5-B447-9FAAF3B55DD1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>
    <p:fad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EB67DB-4E5C-4F05-BE15-E72CC32196E3}" type="datetimeFigureOut">
              <a:rPr lang="en-US" smtClean="0"/>
              <a:pPr/>
              <a:t>4/30/2013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C4644-9FCD-42A5-B447-9FAAF3B55DD1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>
    <p:fad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EB67DB-4E5C-4F05-BE15-E72CC32196E3}" type="datetimeFigureOut">
              <a:rPr lang="en-US" smtClean="0"/>
              <a:pPr/>
              <a:t>4/30/2013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C4644-9FCD-42A5-B447-9FAAF3B55DD1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>
    <p:fad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 sz="28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524001"/>
            <a:ext cx="4572000" cy="4267200"/>
          </a:xfrm>
        </p:spPr>
        <p:txBody>
          <a:bodyPr>
            <a:normAutofit/>
          </a:bodyPr>
          <a:lstStyle>
            <a:lvl1pPr>
              <a:lnSpc>
                <a:spcPct val="150000"/>
              </a:lnSpc>
              <a:defRPr sz="2400">
                <a:latin typeface="Arial" pitchFamily="34" charset="0"/>
                <a:cs typeface="Arial" pitchFamily="34" charset="0"/>
              </a:defRPr>
            </a:lvl1pPr>
            <a:lvl2pPr>
              <a:lnSpc>
                <a:spcPct val="150000"/>
              </a:lnSpc>
              <a:defRPr sz="2000">
                <a:latin typeface="Arial" pitchFamily="34" charset="0"/>
                <a:cs typeface="Arial" pitchFamily="34" charset="0"/>
              </a:defRPr>
            </a:lvl2pPr>
            <a:lvl3pPr>
              <a:lnSpc>
                <a:spcPct val="150000"/>
              </a:lnSpc>
              <a:defRPr sz="1800">
                <a:latin typeface="Arial" pitchFamily="34" charset="0"/>
                <a:cs typeface="Arial" pitchFamily="34" charset="0"/>
              </a:defRPr>
            </a:lvl3pPr>
            <a:lvl4pPr>
              <a:lnSpc>
                <a:spcPct val="150000"/>
              </a:lnSpc>
              <a:defRPr sz="1600">
                <a:latin typeface="Arial" pitchFamily="34" charset="0"/>
                <a:cs typeface="Arial" pitchFamily="34" charset="0"/>
              </a:defRPr>
            </a:lvl4pPr>
            <a:lvl5pPr>
              <a:lnSpc>
                <a:spcPct val="150000"/>
              </a:lnSpc>
              <a:defRPr sz="1600"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C09125-62DC-4118-A709-D33FE69E3698}" type="datetimeFigureOut">
              <a:rPr lang="en-US" smtClean="0"/>
              <a:pPr/>
              <a:t>4/30/2013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C1635E-D892-472E-8758-A965256641D6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3200400" y="914400"/>
            <a:ext cx="5486400" cy="457200"/>
          </a:xfrm>
        </p:spPr>
        <p:txBody>
          <a:bodyPr>
            <a:noAutofit/>
          </a:bodyPr>
          <a:lstStyle>
            <a:lvl1pPr algn="r">
              <a:buNone/>
              <a:defRPr sz="2400">
                <a:solidFill>
                  <a:srgbClr val="FF0000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0" name="Picture Placeholder 9"/>
          <p:cNvSpPr>
            <a:spLocks noGrp="1"/>
          </p:cNvSpPr>
          <p:nvPr>
            <p:ph type="pic" sz="quarter" idx="14"/>
          </p:nvPr>
        </p:nvSpPr>
        <p:spPr>
          <a:xfrm>
            <a:off x="4572000" y="1524000"/>
            <a:ext cx="4572000" cy="42672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1524000"/>
            <a:ext cx="9144000" cy="4267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</p:cSld>
  <p:clrMapOvr>
    <a:masterClrMapping/>
  </p:clrMapOvr>
  <p:transition>
    <p:fad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00400" y="76200"/>
            <a:ext cx="5486400" cy="639762"/>
          </a:xfrm>
        </p:spPr>
        <p:txBody>
          <a:bodyPr/>
          <a:lstStyle>
            <a:lvl1pPr algn="r">
              <a:defRPr sz="28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524001"/>
            <a:ext cx="3352800" cy="4267200"/>
          </a:xfrm>
        </p:spPr>
        <p:txBody>
          <a:bodyPr>
            <a:normAutofit/>
          </a:bodyPr>
          <a:lstStyle>
            <a:lvl1pPr>
              <a:lnSpc>
                <a:spcPct val="150000"/>
              </a:lnSpc>
              <a:defRPr sz="2400">
                <a:latin typeface="Arial" pitchFamily="34" charset="0"/>
                <a:cs typeface="Arial" pitchFamily="34" charset="0"/>
              </a:defRPr>
            </a:lvl1pPr>
            <a:lvl2pPr>
              <a:lnSpc>
                <a:spcPct val="150000"/>
              </a:lnSpc>
              <a:defRPr sz="2000">
                <a:latin typeface="Arial" pitchFamily="34" charset="0"/>
                <a:cs typeface="Arial" pitchFamily="34" charset="0"/>
              </a:defRPr>
            </a:lvl2pPr>
            <a:lvl3pPr>
              <a:lnSpc>
                <a:spcPct val="150000"/>
              </a:lnSpc>
              <a:defRPr sz="1800">
                <a:latin typeface="Arial" pitchFamily="34" charset="0"/>
                <a:cs typeface="Arial" pitchFamily="34" charset="0"/>
              </a:defRPr>
            </a:lvl3pPr>
            <a:lvl4pPr>
              <a:lnSpc>
                <a:spcPct val="150000"/>
              </a:lnSpc>
              <a:defRPr sz="1600">
                <a:latin typeface="Arial" pitchFamily="34" charset="0"/>
                <a:cs typeface="Arial" pitchFamily="34" charset="0"/>
              </a:defRPr>
            </a:lvl4pPr>
            <a:lvl5pPr>
              <a:lnSpc>
                <a:spcPct val="150000"/>
              </a:lnSpc>
              <a:defRPr sz="1600"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58488F-9929-43B6-A0ED-DC4E67B338D4}" type="datetimeFigureOut">
              <a:rPr lang="en-US" smtClean="0"/>
              <a:pPr/>
              <a:t>4/30/2013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73BC9B-1EFA-4D84-BBCC-4055F3A0B14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3200400" y="715962"/>
            <a:ext cx="5486400" cy="457200"/>
          </a:xfrm>
        </p:spPr>
        <p:txBody>
          <a:bodyPr>
            <a:noAutofit/>
          </a:bodyPr>
          <a:lstStyle>
            <a:lvl1pPr algn="r">
              <a:buNone/>
              <a:defRPr sz="2400">
                <a:solidFill>
                  <a:srgbClr val="FF0000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0" name="Picture Placeholder 9"/>
          <p:cNvSpPr>
            <a:spLocks noGrp="1"/>
          </p:cNvSpPr>
          <p:nvPr>
            <p:ph type="pic" sz="quarter" idx="14"/>
          </p:nvPr>
        </p:nvSpPr>
        <p:spPr>
          <a:xfrm>
            <a:off x="6705600" y="1524000"/>
            <a:ext cx="2438400" cy="42672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5"/>
          </p:nvPr>
        </p:nvSpPr>
        <p:spPr>
          <a:xfrm>
            <a:off x="3352800" y="1524000"/>
            <a:ext cx="3352800" cy="4267200"/>
          </a:xfrm>
        </p:spPr>
        <p:txBody>
          <a:bodyPr>
            <a:normAutofit/>
          </a:bodyPr>
          <a:lstStyle>
            <a:lvl1pPr>
              <a:lnSpc>
                <a:spcPct val="150000"/>
              </a:lnSpc>
              <a:defRPr sz="2400">
                <a:latin typeface="Arial" pitchFamily="34" charset="0"/>
                <a:cs typeface="Arial" pitchFamily="34" charset="0"/>
              </a:defRPr>
            </a:lvl1pPr>
            <a:lvl2pPr>
              <a:lnSpc>
                <a:spcPct val="150000"/>
              </a:lnSpc>
              <a:defRPr sz="2000">
                <a:latin typeface="Arial" pitchFamily="34" charset="0"/>
                <a:cs typeface="Arial" pitchFamily="34" charset="0"/>
              </a:defRPr>
            </a:lvl2pPr>
            <a:lvl3pPr>
              <a:lnSpc>
                <a:spcPct val="150000"/>
              </a:lnSpc>
              <a:defRPr sz="1800">
                <a:latin typeface="Arial" pitchFamily="34" charset="0"/>
                <a:cs typeface="Arial" pitchFamily="34" charset="0"/>
              </a:defRPr>
            </a:lvl3pPr>
            <a:lvl4pPr>
              <a:lnSpc>
                <a:spcPct val="150000"/>
              </a:lnSpc>
              <a:defRPr sz="1600">
                <a:latin typeface="Arial" pitchFamily="34" charset="0"/>
                <a:cs typeface="Arial" pitchFamily="34" charset="0"/>
              </a:defRPr>
            </a:lvl4pPr>
            <a:lvl5pPr>
              <a:lnSpc>
                <a:spcPct val="150000"/>
              </a:lnSpc>
              <a:defRPr sz="1600"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</p:cSld>
  <p:clrMapOvr>
    <a:masterClrMapping/>
  </p:clrMapOvr>
  <p:transition>
    <p:fad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9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12"/>
          <p:cNvSpPr>
            <a:spLocks noGrp="1"/>
          </p:cNvSpPr>
          <p:nvPr>
            <p:ph type="pic" sz="quarter" idx="15"/>
          </p:nvPr>
        </p:nvSpPr>
        <p:spPr>
          <a:xfrm>
            <a:off x="0" y="990600"/>
            <a:ext cx="4572000" cy="53340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0" y="990600"/>
            <a:ext cx="4572000" cy="53340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EB67DB-4E5C-4F05-BE15-E72CC32196E3}" type="datetimeFigureOut">
              <a:rPr lang="en-US" smtClean="0"/>
              <a:pPr/>
              <a:t>4/30/2013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C4644-9FCD-42A5-B447-9FAAF3B55DD1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76200" y="533400"/>
            <a:ext cx="4114800" cy="304800"/>
          </a:xfrm>
        </p:spPr>
        <p:txBody>
          <a:bodyPr anchor="ctr">
            <a:noAutofit/>
          </a:bodyPr>
          <a:lstStyle>
            <a:lvl1pPr algn="l">
              <a:buNone/>
              <a:defRPr sz="2000">
                <a:solidFill>
                  <a:schemeClr val="tx2">
                    <a:lumMod val="40000"/>
                    <a:lumOff val="60000"/>
                  </a:schemeClr>
                </a:solidFill>
              </a:defRPr>
            </a:lvl1pPr>
            <a:lvl2pPr algn="r">
              <a:defRPr>
                <a:solidFill>
                  <a:schemeClr val="bg1"/>
                </a:solidFill>
              </a:defRPr>
            </a:lvl2pPr>
            <a:lvl3pPr algn="r">
              <a:defRPr>
                <a:solidFill>
                  <a:schemeClr val="bg1"/>
                </a:solidFill>
              </a:defRPr>
            </a:lvl3pPr>
            <a:lvl4pPr algn="r">
              <a:defRPr>
                <a:solidFill>
                  <a:schemeClr val="bg1"/>
                </a:solidFill>
              </a:defRPr>
            </a:lvl4pPr>
            <a:lvl5pPr algn="r"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 smtClean="0"/>
              <a:t>Click to edit Master</a:t>
            </a:r>
            <a:endParaRPr lang="en-US" dirty="0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>
          <a:xfrm>
            <a:off x="76200" y="76200"/>
            <a:ext cx="4114800" cy="457200"/>
          </a:xfrm>
        </p:spPr>
        <p:txBody>
          <a:bodyPr>
            <a:normAutofit/>
          </a:bodyPr>
          <a:lstStyle>
            <a:lvl1pPr algn="l">
              <a:defRPr sz="20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p:transition>
    <p:fade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12"/>
          <p:cNvSpPr>
            <a:spLocks noGrp="1"/>
          </p:cNvSpPr>
          <p:nvPr>
            <p:ph type="pic" sz="quarter" idx="15"/>
          </p:nvPr>
        </p:nvSpPr>
        <p:spPr>
          <a:xfrm>
            <a:off x="4419600" y="990600"/>
            <a:ext cx="4724400" cy="53340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" y="990600"/>
            <a:ext cx="4343400" cy="53340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EB67DB-4E5C-4F05-BE15-E72CC32196E3}" type="datetimeFigureOut">
              <a:rPr lang="en-US" smtClean="0"/>
              <a:pPr/>
              <a:t>4/30/2013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C4644-9FCD-42A5-B447-9FAAF3B55DD1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76200" y="533400"/>
            <a:ext cx="4114800" cy="304800"/>
          </a:xfrm>
        </p:spPr>
        <p:txBody>
          <a:bodyPr anchor="ctr">
            <a:noAutofit/>
          </a:bodyPr>
          <a:lstStyle>
            <a:lvl1pPr algn="l">
              <a:buNone/>
              <a:defRPr sz="2000">
                <a:solidFill>
                  <a:schemeClr val="tx2">
                    <a:lumMod val="40000"/>
                    <a:lumOff val="60000"/>
                  </a:schemeClr>
                </a:solidFill>
              </a:defRPr>
            </a:lvl1pPr>
            <a:lvl2pPr algn="r">
              <a:defRPr>
                <a:solidFill>
                  <a:schemeClr val="bg1"/>
                </a:solidFill>
              </a:defRPr>
            </a:lvl2pPr>
            <a:lvl3pPr algn="r">
              <a:defRPr>
                <a:solidFill>
                  <a:schemeClr val="bg1"/>
                </a:solidFill>
              </a:defRPr>
            </a:lvl3pPr>
            <a:lvl4pPr algn="r">
              <a:defRPr>
                <a:solidFill>
                  <a:schemeClr val="bg1"/>
                </a:solidFill>
              </a:defRPr>
            </a:lvl4pPr>
            <a:lvl5pPr algn="r"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 smtClean="0"/>
              <a:t>Click to edit Master</a:t>
            </a:r>
            <a:endParaRPr lang="en-US" dirty="0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>
          <a:xfrm>
            <a:off x="76200" y="76200"/>
            <a:ext cx="4114800" cy="457200"/>
          </a:xfrm>
        </p:spPr>
        <p:txBody>
          <a:bodyPr>
            <a:normAutofit/>
          </a:bodyPr>
          <a:lstStyle>
            <a:lvl1pPr algn="l">
              <a:defRPr sz="2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12"/>
          <p:cNvSpPr>
            <a:spLocks noGrp="1"/>
          </p:cNvSpPr>
          <p:nvPr>
            <p:ph type="pic" sz="quarter" idx="15"/>
          </p:nvPr>
        </p:nvSpPr>
        <p:spPr>
          <a:xfrm>
            <a:off x="4419600" y="990600"/>
            <a:ext cx="4724400" cy="53340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" y="990600"/>
            <a:ext cx="4343400" cy="53340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EB67DB-4E5C-4F05-BE15-E72CC32196E3}" type="datetimeFigureOut">
              <a:rPr lang="en-US" smtClean="0"/>
              <a:pPr/>
              <a:t>4/30/2013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C4644-9FCD-42A5-B447-9FAAF3B55DD1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76200" y="533400"/>
            <a:ext cx="4114800" cy="304800"/>
          </a:xfrm>
        </p:spPr>
        <p:txBody>
          <a:bodyPr anchor="ctr">
            <a:noAutofit/>
          </a:bodyPr>
          <a:lstStyle>
            <a:lvl1pPr algn="l">
              <a:buNone/>
              <a:defRPr sz="2000">
                <a:solidFill>
                  <a:schemeClr val="tx2">
                    <a:lumMod val="40000"/>
                    <a:lumOff val="60000"/>
                  </a:schemeClr>
                </a:solidFill>
              </a:defRPr>
            </a:lvl1pPr>
            <a:lvl2pPr algn="r">
              <a:defRPr>
                <a:solidFill>
                  <a:schemeClr val="bg1"/>
                </a:solidFill>
              </a:defRPr>
            </a:lvl2pPr>
            <a:lvl3pPr algn="r">
              <a:defRPr>
                <a:solidFill>
                  <a:schemeClr val="bg1"/>
                </a:solidFill>
              </a:defRPr>
            </a:lvl3pPr>
            <a:lvl4pPr algn="r">
              <a:defRPr>
                <a:solidFill>
                  <a:schemeClr val="bg1"/>
                </a:solidFill>
              </a:defRPr>
            </a:lvl4pPr>
            <a:lvl5pPr algn="r"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 smtClean="0"/>
              <a:t>Click to edit Master</a:t>
            </a:r>
            <a:endParaRPr lang="en-US" dirty="0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>
          <a:xfrm>
            <a:off x="76200" y="76200"/>
            <a:ext cx="4114800" cy="457200"/>
          </a:xfrm>
        </p:spPr>
        <p:txBody>
          <a:bodyPr>
            <a:normAutofit/>
          </a:bodyPr>
          <a:lstStyle>
            <a:lvl1pPr algn="l">
              <a:defRPr sz="2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12"/>
          <p:cNvSpPr>
            <a:spLocks noGrp="1"/>
          </p:cNvSpPr>
          <p:nvPr>
            <p:ph type="pic" sz="quarter" idx="15"/>
          </p:nvPr>
        </p:nvSpPr>
        <p:spPr>
          <a:xfrm>
            <a:off x="4419600" y="990600"/>
            <a:ext cx="4724400" cy="53340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" y="990600"/>
            <a:ext cx="4343400" cy="53340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EB67DB-4E5C-4F05-BE15-E72CC32196E3}" type="datetimeFigureOut">
              <a:rPr lang="en-US" smtClean="0"/>
              <a:pPr/>
              <a:t>4/30/2013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C4644-9FCD-42A5-B447-9FAAF3B55DD1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76200" y="533400"/>
            <a:ext cx="4114800" cy="304800"/>
          </a:xfrm>
        </p:spPr>
        <p:txBody>
          <a:bodyPr anchor="ctr">
            <a:noAutofit/>
          </a:bodyPr>
          <a:lstStyle>
            <a:lvl1pPr algn="l">
              <a:buNone/>
              <a:defRPr sz="2000">
                <a:solidFill>
                  <a:schemeClr val="tx2">
                    <a:lumMod val="40000"/>
                    <a:lumOff val="60000"/>
                  </a:schemeClr>
                </a:solidFill>
              </a:defRPr>
            </a:lvl1pPr>
            <a:lvl2pPr algn="r">
              <a:defRPr>
                <a:solidFill>
                  <a:schemeClr val="bg1"/>
                </a:solidFill>
              </a:defRPr>
            </a:lvl2pPr>
            <a:lvl3pPr algn="r">
              <a:defRPr>
                <a:solidFill>
                  <a:schemeClr val="bg1"/>
                </a:solidFill>
              </a:defRPr>
            </a:lvl3pPr>
            <a:lvl4pPr algn="r">
              <a:defRPr>
                <a:solidFill>
                  <a:schemeClr val="bg1"/>
                </a:solidFill>
              </a:defRPr>
            </a:lvl4pPr>
            <a:lvl5pPr algn="r"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 smtClean="0"/>
              <a:t>Click to edit Master</a:t>
            </a:r>
            <a:endParaRPr lang="en-US" dirty="0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>
          <a:xfrm>
            <a:off x="76200" y="76200"/>
            <a:ext cx="4114800" cy="457200"/>
          </a:xfrm>
        </p:spPr>
        <p:txBody>
          <a:bodyPr>
            <a:normAutofit/>
          </a:bodyPr>
          <a:lstStyle>
            <a:lvl1pPr algn="l">
              <a:defRPr sz="2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" y="76200"/>
            <a:ext cx="4114800" cy="457200"/>
          </a:xfrm>
        </p:spPr>
        <p:txBody>
          <a:bodyPr>
            <a:normAutofit/>
          </a:bodyPr>
          <a:lstStyle>
            <a:lvl1pPr algn="l">
              <a:defRPr sz="20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371600"/>
            <a:ext cx="8839200" cy="48006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EB67DB-4E5C-4F05-BE15-E72CC32196E3}" type="datetimeFigureOut">
              <a:rPr lang="en-US" smtClean="0"/>
              <a:pPr/>
              <a:t>4/30/2013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C4644-9FCD-42A5-B447-9FAAF3B55DD1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76200" y="533400"/>
            <a:ext cx="4114800" cy="304800"/>
          </a:xfrm>
        </p:spPr>
        <p:txBody>
          <a:bodyPr anchor="ctr">
            <a:noAutofit/>
          </a:bodyPr>
          <a:lstStyle>
            <a:lvl1pPr algn="l">
              <a:buNone/>
              <a:defRPr sz="2000">
                <a:solidFill>
                  <a:schemeClr val="tx2">
                    <a:lumMod val="40000"/>
                    <a:lumOff val="60000"/>
                  </a:schemeClr>
                </a:solidFill>
              </a:defRPr>
            </a:lvl1pPr>
            <a:lvl2pPr algn="r">
              <a:defRPr>
                <a:solidFill>
                  <a:schemeClr val="bg1"/>
                </a:solidFill>
              </a:defRPr>
            </a:lvl2pPr>
            <a:lvl3pPr algn="r">
              <a:defRPr>
                <a:solidFill>
                  <a:schemeClr val="bg1"/>
                </a:solidFill>
              </a:defRPr>
            </a:lvl3pPr>
            <a:lvl4pPr algn="r">
              <a:defRPr>
                <a:solidFill>
                  <a:schemeClr val="bg1"/>
                </a:solidFill>
              </a:defRPr>
            </a:lvl4pPr>
            <a:lvl5pPr algn="r"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 smtClean="0"/>
              <a:t>Click to edit Master</a:t>
            </a:r>
            <a:endParaRPr lang="en-US" dirty="0"/>
          </a:p>
        </p:txBody>
      </p:sp>
    </p:spTree>
  </p:cSld>
  <p:clrMapOvr>
    <a:masterClrMapping/>
  </p:clrMapOvr>
  <p:transition>
    <p:fade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0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12"/>
          <p:cNvSpPr>
            <a:spLocks noGrp="1"/>
          </p:cNvSpPr>
          <p:nvPr>
            <p:ph type="pic" sz="quarter" idx="15"/>
          </p:nvPr>
        </p:nvSpPr>
        <p:spPr>
          <a:xfrm>
            <a:off x="4419600" y="990600"/>
            <a:ext cx="4724400" cy="53340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" y="990600"/>
            <a:ext cx="4343400" cy="53340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EB67DB-4E5C-4F05-BE15-E72CC32196E3}" type="datetimeFigureOut">
              <a:rPr lang="en-US" smtClean="0"/>
              <a:pPr/>
              <a:t>4/30/2013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C4644-9FCD-42A5-B447-9FAAF3B55DD1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76200" y="533400"/>
            <a:ext cx="4114800" cy="304800"/>
          </a:xfrm>
        </p:spPr>
        <p:txBody>
          <a:bodyPr anchor="ctr">
            <a:noAutofit/>
          </a:bodyPr>
          <a:lstStyle>
            <a:lvl1pPr algn="l">
              <a:buNone/>
              <a:defRPr sz="2000">
                <a:solidFill>
                  <a:schemeClr val="tx2">
                    <a:lumMod val="40000"/>
                    <a:lumOff val="60000"/>
                  </a:schemeClr>
                </a:solidFill>
              </a:defRPr>
            </a:lvl1pPr>
            <a:lvl2pPr algn="r">
              <a:defRPr>
                <a:solidFill>
                  <a:schemeClr val="bg1"/>
                </a:solidFill>
              </a:defRPr>
            </a:lvl2pPr>
            <a:lvl3pPr algn="r">
              <a:defRPr>
                <a:solidFill>
                  <a:schemeClr val="bg1"/>
                </a:solidFill>
              </a:defRPr>
            </a:lvl3pPr>
            <a:lvl4pPr algn="r">
              <a:defRPr>
                <a:solidFill>
                  <a:schemeClr val="bg1"/>
                </a:solidFill>
              </a:defRPr>
            </a:lvl4pPr>
            <a:lvl5pPr algn="r"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 smtClean="0"/>
              <a:t>Click to edit Master</a:t>
            </a:r>
            <a:endParaRPr lang="en-US" dirty="0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>
          <a:xfrm>
            <a:off x="76200" y="76200"/>
            <a:ext cx="4114800" cy="457200"/>
          </a:xfrm>
        </p:spPr>
        <p:txBody>
          <a:bodyPr>
            <a:normAutofit/>
          </a:bodyPr>
          <a:lstStyle>
            <a:lvl1pPr algn="l">
              <a:defRPr sz="2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12"/>
          <p:cNvSpPr>
            <a:spLocks noGrp="1"/>
          </p:cNvSpPr>
          <p:nvPr>
            <p:ph type="pic" sz="quarter" idx="15"/>
          </p:nvPr>
        </p:nvSpPr>
        <p:spPr>
          <a:xfrm>
            <a:off x="4419600" y="990600"/>
            <a:ext cx="4724400" cy="53340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" y="990600"/>
            <a:ext cx="4343400" cy="53340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EB67DB-4E5C-4F05-BE15-E72CC32196E3}" type="datetimeFigureOut">
              <a:rPr lang="en-US" smtClean="0"/>
              <a:pPr/>
              <a:t>4/30/2013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C4644-9FCD-42A5-B447-9FAAF3B55DD1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76200" y="533400"/>
            <a:ext cx="4114800" cy="304800"/>
          </a:xfrm>
        </p:spPr>
        <p:txBody>
          <a:bodyPr anchor="ctr">
            <a:noAutofit/>
          </a:bodyPr>
          <a:lstStyle>
            <a:lvl1pPr algn="l">
              <a:buNone/>
              <a:defRPr sz="2000">
                <a:solidFill>
                  <a:schemeClr val="tx2">
                    <a:lumMod val="40000"/>
                    <a:lumOff val="60000"/>
                  </a:schemeClr>
                </a:solidFill>
              </a:defRPr>
            </a:lvl1pPr>
            <a:lvl2pPr algn="r">
              <a:defRPr>
                <a:solidFill>
                  <a:schemeClr val="bg1"/>
                </a:solidFill>
              </a:defRPr>
            </a:lvl2pPr>
            <a:lvl3pPr algn="r">
              <a:defRPr>
                <a:solidFill>
                  <a:schemeClr val="bg1"/>
                </a:solidFill>
              </a:defRPr>
            </a:lvl3pPr>
            <a:lvl4pPr algn="r">
              <a:defRPr>
                <a:solidFill>
                  <a:schemeClr val="bg1"/>
                </a:solidFill>
              </a:defRPr>
            </a:lvl4pPr>
            <a:lvl5pPr algn="r"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 smtClean="0"/>
              <a:t>Click to edit Master</a:t>
            </a:r>
            <a:endParaRPr lang="en-US" dirty="0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>
          <a:xfrm>
            <a:off x="76200" y="76200"/>
            <a:ext cx="4114800" cy="457200"/>
          </a:xfrm>
        </p:spPr>
        <p:txBody>
          <a:bodyPr>
            <a:normAutofit/>
          </a:bodyPr>
          <a:lstStyle>
            <a:lvl1pPr algn="l">
              <a:defRPr sz="2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12"/>
          <p:cNvSpPr>
            <a:spLocks noGrp="1"/>
          </p:cNvSpPr>
          <p:nvPr>
            <p:ph type="pic" sz="quarter" idx="15"/>
          </p:nvPr>
        </p:nvSpPr>
        <p:spPr>
          <a:xfrm>
            <a:off x="4419600" y="990600"/>
            <a:ext cx="4724400" cy="53340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" y="990600"/>
            <a:ext cx="4343400" cy="53340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EB67DB-4E5C-4F05-BE15-E72CC32196E3}" type="datetimeFigureOut">
              <a:rPr lang="en-US" smtClean="0"/>
              <a:pPr/>
              <a:t>4/30/2013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C4644-9FCD-42A5-B447-9FAAF3B55DD1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76200" y="533400"/>
            <a:ext cx="4114800" cy="304800"/>
          </a:xfrm>
        </p:spPr>
        <p:txBody>
          <a:bodyPr anchor="ctr">
            <a:noAutofit/>
          </a:bodyPr>
          <a:lstStyle>
            <a:lvl1pPr algn="l">
              <a:buNone/>
              <a:defRPr sz="2000">
                <a:solidFill>
                  <a:schemeClr val="tx2">
                    <a:lumMod val="40000"/>
                    <a:lumOff val="60000"/>
                  </a:schemeClr>
                </a:solidFill>
              </a:defRPr>
            </a:lvl1pPr>
            <a:lvl2pPr algn="r">
              <a:defRPr>
                <a:solidFill>
                  <a:schemeClr val="bg1"/>
                </a:solidFill>
              </a:defRPr>
            </a:lvl2pPr>
            <a:lvl3pPr algn="r">
              <a:defRPr>
                <a:solidFill>
                  <a:schemeClr val="bg1"/>
                </a:solidFill>
              </a:defRPr>
            </a:lvl3pPr>
            <a:lvl4pPr algn="r">
              <a:defRPr>
                <a:solidFill>
                  <a:schemeClr val="bg1"/>
                </a:solidFill>
              </a:defRPr>
            </a:lvl4pPr>
            <a:lvl5pPr algn="r"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 smtClean="0"/>
              <a:t>Click to edit Master</a:t>
            </a:r>
            <a:endParaRPr lang="en-US" dirty="0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>
          <a:xfrm>
            <a:off x="76200" y="76200"/>
            <a:ext cx="4114800" cy="457200"/>
          </a:xfrm>
        </p:spPr>
        <p:txBody>
          <a:bodyPr>
            <a:normAutofit/>
          </a:bodyPr>
          <a:lstStyle>
            <a:lvl1pPr algn="l">
              <a:defRPr sz="2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12"/>
          <p:cNvSpPr>
            <a:spLocks noGrp="1"/>
          </p:cNvSpPr>
          <p:nvPr>
            <p:ph type="pic" sz="quarter" idx="15"/>
          </p:nvPr>
        </p:nvSpPr>
        <p:spPr>
          <a:xfrm>
            <a:off x="4419600" y="990600"/>
            <a:ext cx="4724400" cy="53340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" y="990600"/>
            <a:ext cx="4343400" cy="53340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EB67DB-4E5C-4F05-BE15-E72CC32196E3}" type="datetimeFigureOut">
              <a:rPr lang="en-US" smtClean="0"/>
              <a:pPr/>
              <a:t>4/30/2013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C4644-9FCD-42A5-B447-9FAAF3B55DD1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76200" y="533400"/>
            <a:ext cx="4114800" cy="304800"/>
          </a:xfrm>
        </p:spPr>
        <p:txBody>
          <a:bodyPr anchor="ctr">
            <a:noAutofit/>
          </a:bodyPr>
          <a:lstStyle>
            <a:lvl1pPr algn="l">
              <a:buNone/>
              <a:defRPr sz="2000">
                <a:solidFill>
                  <a:schemeClr val="tx2">
                    <a:lumMod val="40000"/>
                    <a:lumOff val="60000"/>
                  </a:schemeClr>
                </a:solidFill>
              </a:defRPr>
            </a:lvl1pPr>
            <a:lvl2pPr algn="r">
              <a:defRPr>
                <a:solidFill>
                  <a:schemeClr val="bg1"/>
                </a:solidFill>
              </a:defRPr>
            </a:lvl2pPr>
            <a:lvl3pPr algn="r">
              <a:defRPr>
                <a:solidFill>
                  <a:schemeClr val="bg1"/>
                </a:solidFill>
              </a:defRPr>
            </a:lvl3pPr>
            <a:lvl4pPr algn="r">
              <a:defRPr>
                <a:solidFill>
                  <a:schemeClr val="bg1"/>
                </a:solidFill>
              </a:defRPr>
            </a:lvl4pPr>
            <a:lvl5pPr algn="r"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 smtClean="0"/>
              <a:t>Click to edit Master</a:t>
            </a:r>
            <a:endParaRPr lang="en-US" dirty="0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>
          <a:xfrm>
            <a:off x="76200" y="76200"/>
            <a:ext cx="4114800" cy="457200"/>
          </a:xfrm>
        </p:spPr>
        <p:txBody>
          <a:bodyPr>
            <a:normAutofit/>
          </a:bodyPr>
          <a:lstStyle>
            <a:lvl1pPr algn="l">
              <a:defRPr sz="2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6" name="Picture 5" descr="asasas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4" name="Text Placeholder 13"/>
          <p:cNvSpPr>
            <a:spLocks noGrp="1"/>
          </p:cNvSpPr>
          <p:nvPr>
            <p:ph type="body" sz="quarter" idx="10"/>
          </p:nvPr>
        </p:nvSpPr>
        <p:spPr>
          <a:xfrm>
            <a:off x="2286000" y="6172200"/>
            <a:ext cx="4876800" cy="381000"/>
          </a:xfrm>
        </p:spPr>
        <p:txBody>
          <a:bodyPr>
            <a:noAutofit/>
          </a:bodyPr>
          <a:lstStyle>
            <a:lvl1pPr algn="ctr">
              <a:buNone/>
              <a:defRPr sz="2800">
                <a:solidFill>
                  <a:schemeClr val="tx1">
                    <a:lumMod val="95000"/>
                    <a:lumOff val="5000"/>
                  </a:schemeClr>
                </a:solidFill>
                <a:latin typeface="Helvetica" pitchFamily="34" charset="0"/>
                <a:cs typeface="Helvetica" pitchFamily="34" charset="0"/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dirty="0" smtClean="0"/>
              <a:t>Click to edit Master text</a:t>
            </a:r>
            <a:endParaRPr lang="en-US" dirty="0"/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0" y="5105400"/>
            <a:ext cx="9144000" cy="884238"/>
          </a:xfrm>
          <a:prstGeom prst="rect">
            <a:avLst/>
          </a:prstGeom>
          <a:solidFill>
            <a:schemeClr val="tx2">
              <a:lumMod val="50000"/>
            </a:schemeClr>
          </a:solidFill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533400" y="5135562"/>
            <a:ext cx="8305800" cy="884238"/>
          </a:xfrm>
        </p:spPr>
        <p:txBody>
          <a:bodyPr/>
          <a:lstStyle>
            <a:lvl1pPr algn="ctr">
              <a:defRPr>
                <a:solidFill>
                  <a:schemeClr val="bg1"/>
                </a:solidFill>
                <a:latin typeface="Helvetica" pitchFamily="34" charset="0"/>
                <a:cs typeface="Helvetica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8" name="Rectangle 7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1" name="Picture 10" descr="asasas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2" name="Title 1"/>
          <p:cNvSpPr txBox="1">
            <a:spLocks/>
          </p:cNvSpPr>
          <p:nvPr userDrawn="1"/>
        </p:nvSpPr>
        <p:spPr>
          <a:xfrm>
            <a:off x="0" y="5105400"/>
            <a:ext cx="9144000" cy="884238"/>
          </a:xfrm>
          <a:prstGeom prst="rect">
            <a:avLst/>
          </a:prstGeom>
          <a:solidFill>
            <a:schemeClr val="tx2">
              <a:lumMod val="50000"/>
            </a:schemeClr>
          </a:solidFill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ransition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12"/>
          <p:cNvSpPr>
            <a:spLocks noGrp="1"/>
          </p:cNvSpPr>
          <p:nvPr>
            <p:ph type="pic" sz="quarter" idx="15"/>
          </p:nvPr>
        </p:nvSpPr>
        <p:spPr>
          <a:xfrm>
            <a:off x="4419600" y="990600"/>
            <a:ext cx="4724400" cy="53340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" y="990600"/>
            <a:ext cx="4343400" cy="53340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EB67DB-4E5C-4F05-BE15-E72CC32196E3}" type="datetimeFigureOut">
              <a:rPr lang="en-US" smtClean="0"/>
              <a:pPr/>
              <a:t>4/30/2013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C4644-9FCD-42A5-B447-9FAAF3B55DD1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76200" y="533400"/>
            <a:ext cx="4114800" cy="304800"/>
          </a:xfrm>
        </p:spPr>
        <p:txBody>
          <a:bodyPr anchor="ctr">
            <a:noAutofit/>
          </a:bodyPr>
          <a:lstStyle>
            <a:lvl1pPr algn="l">
              <a:buNone/>
              <a:defRPr sz="2000">
                <a:solidFill>
                  <a:schemeClr val="tx2">
                    <a:lumMod val="40000"/>
                    <a:lumOff val="60000"/>
                  </a:schemeClr>
                </a:solidFill>
              </a:defRPr>
            </a:lvl1pPr>
            <a:lvl2pPr algn="r">
              <a:defRPr>
                <a:solidFill>
                  <a:schemeClr val="bg1"/>
                </a:solidFill>
              </a:defRPr>
            </a:lvl2pPr>
            <a:lvl3pPr algn="r">
              <a:defRPr>
                <a:solidFill>
                  <a:schemeClr val="bg1"/>
                </a:solidFill>
              </a:defRPr>
            </a:lvl3pPr>
            <a:lvl4pPr algn="r">
              <a:defRPr>
                <a:solidFill>
                  <a:schemeClr val="bg1"/>
                </a:solidFill>
              </a:defRPr>
            </a:lvl4pPr>
            <a:lvl5pPr algn="r"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 smtClean="0"/>
              <a:t>Click to edit Master</a:t>
            </a:r>
            <a:endParaRPr lang="en-US" dirty="0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>
          <a:xfrm>
            <a:off x="76200" y="76200"/>
            <a:ext cx="4114800" cy="457200"/>
          </a:xfrm>
        </p:spPr>
        <p:txBody>
          <a:bodyPr>
            <a:normAutofit/>
          </a:bodyPr>
          <a:lstStyle>
            <a:lvl1pPr algn="l">
              <a:defRPr sz="2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12"/>
          <p:cNvSpPr>
            <a:spLocks noGrp="1"/>
          </p:cNvSpPr>
          <p:nvPr>
            <p:ph type="pic" sz="quarter" idx="15"/>
          </p:nvPr>
        </p:nvSpPr>
        <p:spPr>
          <a:xfrm>
            <a:off x="0" y="990600"/>
            <a:ext cx="4572000" cy="53340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0" y="990600"/>
            <a:ext cx="4572000" cy="53340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EB67DB-4E5C-4F05-BE15-E72CC32196E3}" type="datetimeFigureOut">
              <a:rPr lang="en-US" smtClean="0"/>
              <a:pPr/>
              <a:t>4/30/2013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C4644-9FCD-42A5-B447-9FAAF3B55DD1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76200" y="533400"/>
            <a:ext cx="4114800" cy="304800"/>
          </a:xfrm>
        </p:spPr>
        <p:txBody>
          <a:bodyPr anchor="ctr">
            <a:noAutofit/>
          </a:bodyPr>
          <a:lstStyle>
            <a:lvl1pPr algn="l">
              <a:buNone/>
              <a:defRPr sz="2000">
                <a:solidFill>
                  <a:schemeClr val="tx2">
                    <a:lumMod val="40000"/>
                    <a:lumOff val="60000"/>
                  </a:schemeClr>
                </a:solidFill>
              </a:defRPr>
            </a:lvl1pPr>
            <a:lvl2pPr algn="r">
              <a:defRPr>
                <a:solidFill>
                  <a:schemeClr val="bg1"/>
                </a:solidFill>
              </a:defRPr>
            </a:lvl2pPr>
            <a:lvl3pPr algn="r">
              <a:defRPr>
                <a:solidFill>
                  <a:schemeClr val="bg1"/>
                </a:solidFill>
              </a:defRPr>
            </a:lvl3pPr>
            <a:lvl4pPr algn="r">
              <a:defRPr>
                <a:solidFill>
                  <a:schemeClr val="bg1"/>
                </a:solidFill>
              </a:defRPr>
            </a:lvl4pPr>
            <a:lvl5pPr algn="r"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 smtClean="0"/>
              <a:t>Click to edit Master</a:t>
            </a:r>
            <a:endParaRPr lang="en-US" dirty="0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>
          <a:xfrm>
            <a:off x="76200" y="76200"/>
            <a:ext cx="4114800" cy="457200"/>
          </a:xfrm>
        </p:spPr>
        <p:txBody>
          <a:bodyPr>
            <a:normAutofit/>
          </a:bodyPr>
          <a:lstStyle>
            <a:lvl1pPr algn="l">
              <a:defRPr sz="20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EB67DB-4E5C-4F05-BE15-E72CC32196E3}" type="datetimeFigureOut">
              <a:rPr lang="en-US" smtClean="0"/>
              <a:pPr/>
              <a:t>4/30/2013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C4644-9FCD-42A5-B447-9FAAF3B55DD1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EB67DB-4E5C-4F05-BE15-E72CC32196E3}" type="datetimeFigureOut">
              <a:rPr lang="en-US" smtClean="0"/>
              <a:pPr/>
              <a:t>4/30/2013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C4644-9FCD-42A5-B447-9FAAF3B55DD1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EB67DB-4E5C-4F05-BE15-E72CC32196E3}" type="datetimeFigureOut">
              <a:rPr lang="en-US" smtClean="0"/>
              <a:pPr/>
              <a:t>4/30/2013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C4644-9FCD-42A5-B447-9FAAF3B55DD1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EB67DB-4E5C-4F05-BE15-E72CC32196E3}" type="datetimeFigureOut">
              <a:rPr lang="en-US" smtClean="0"/>
              <a:pPr/>
              <a:t>4/30/2013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C4644-9FCD-42A5-B447-9FAAF3B55DD1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EB67DB-4E5C-4F05-BE15-E72CC32196E3}" type="datetimeFigureOut">
              <a:rPr lang="en-US" smtClean="0"/>
              <a:pPr/>
              <a:t>4/30/2013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C4644-9FCD-42A5-B447-9FAAF3B55DD1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Content Placeholder 3" descr="template1jpg.jpg"/>
          <p:cNvPicPr>
            <a:picLocks noChangeAspect="1"/>
          </p:cNvPicPr>
          <p:nvPr userDrawn="1"/>
        </p:nvPicPr>
        <p:blipFill>
          <a:blip r:embed="rId26" cstate="print"/>
          <a:stretch>
            <a:fillRect/>
          </a:stretch>
        </p:blipFill>
        <p:spPr>
          <a:xfrm>
            <a:off x="0" y="-15259"/>
            <a:ext cx="9144000" cy="6873260"/>
          </a:xfrm>
          <a:prstGeom prst="rect">
            <a:avLst/>
          </a:prstGeom>
        </p:spPr>
      </p:pic>
      <p:sp>
        <p:nvSpPr>
          <p:cNvPr id="8" name="Rectangle 7"/>
          <p:cNvSpPr/>
          <p:nvPr userDrawn="1"/>
        </p:nvSpPr>
        <p:spPr>
          <a:xfrm>
            <a:off x="0" y="990600"/>
            <a:ext cx="9144000" cy="5334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52400" y="152400"/>
            <a:ext cx="4114800" cy="4572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2400" y="1371600"/>
            <a:ext cx="8534400" cy="43434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FEB67DB-4E5C-4F05-BE15-E72CC32196E3}" type="datetimeFigureOut">
              <a:rPr lang="en-US" smtClean="0"/>
              <a:pPr/>
              <a:t>4/30/2013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42C4644-9FCD-42A5-B447-9FAAF3B55DD1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  <p:sldLayoutId id="2147483661" r:id="rId4"/>
    <p:sldLayoutId id="2147483651" r:id="rId5"/>
    <p:sldLayoutId id="2147483652" r:id="rId6"/>
    <p:sldLayoutId id="2147483653" r:id="rId7"/>
    <p:sldLayoutId id="2147483654" r:id="rId8"/>
    <p:sldLayoutId id="2147483655" r:id="rId9"/>
    <p:sldLayoutId id="2147483656" r:id="rId10"/>
    <p:sldLayoutId id="2147483657" r:id="rId11"/>
    <p:sldLayoutId id="2147483658" r:id="rId12"/>
    <p:sldLayoutId id="2147483659" r:id="rId13"/>
    <p:sldLayoutId id="2147483662" r:id="rId14"/>
    <p:sldLayoutId id="2147483663" r:id="rId15"/>
    <p:sldLayoutId id="2147483668" r:id="rId16"/>
    <p:sldLayoutId id="2147483669" r:id="rId17"/>
    <p:sldLayoutId id="2147483670" r:id="rId18"/>
    <p:sldLayoutId id="2147483672" r:id="rId19"/>
    <p:sldLayoutId id="2147483673" r:id="rId20"/>
    <p:sldLayoutId id="2147483675" r:id="rId21"/>
    <p:sldLayoutId id="2147483678" r:id="rId22"/>
    <p:sldLayoutId id="2147483679" r:id="rId23"/>
    <p:sldLayoutId id="2147483680" r:id="rId24"/>
  </p:sldLayoutIdLst>
  <p:transition>
    <p:fade/>
  </p:transition>
  <p:txStyles>
    <p:titleStyle>
      <a:lvl1pPr algn="r" defTabSz="914400" rtl="0" eaLnBrk="1" latinLnBrk="0" hangingPunct="1">
        <a:spcBef>
          <a:spcPct val="0"/>
        </a:spcBef>
        <a:buNone/>
        <a:defRPr sz="2400" kern="1200">
          <a:solidFill>
            <a:schemeClr val="bg1"/>
          </a:solidFill>
          <a:latin typeface="Arial" pitchFamily="34" charset="0"/>
          <a:ea typeface="+mj-ea"/>
          <a:cs typeface="Arial" pitchFamily="34" charset="0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16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16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7" Type="http://schemas.openxmlformats.org/officeDocument/2006/relationships/image" Target="../media/image7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6" Type="http://schemas.openxmlformats.org/officeDocument/2006/relationships/hyperlink" Target="http://cuautitlanizcalli.anunciosya.com.mx/camiones-international-en-cuautitlanizcalli-XQSL" TargetMode="External"/><Relationship Id="rId5" Type="http://schemas.openxmlformats.org/officeDocument/2006/relationships/image" Target="../media/image6.jpe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10.png"/><Relationship Id="rId5" Type="http://schemas.openxmlformats.org/officeDocument/2006/relationships/image" Target="../media/image5.png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11.gif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9.xml"/><Relationship Id="rId4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0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2.xml"/><Relationship Id="rId5" Type="http://schemas.openxmlformats.org/officeDocument/2006/relationships/image" Target="../media/image16.png"/><Relationship Id="rId4" Type="http://schemas.openxmlformats.org/officeDocument/2006/relationships/slide" Target="slide9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1.xml"/><Relationship Id="rId4" Type="http://schemas.openxmlformats.org/officeDocument/2006/relationships/image" Target="../media/image1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3.xml"/><Relationship Id="rId4" Type="http://schemas.openxmlformats.org/officeDocument/2006/relationships/image" Target="../media/image2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4953000"/>
            <a:ext cx="9144000" cy="1066800"/>
          </a:xfrm>
          <a:prstGeom prst="rect">
            <a:avLst/>
          </a:prstGeom>
          <a:solidFill>
            <a:schemeClr val="tx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4953000"/>
            <a:ext cx="9144000" cy="1066800"/>
          </a:xfrm>
        </p:spPr>
        <p:txBody>
          <a:bodyPr>
            <a:noAutofit/>
          </a:bodyPr>
          <a:lstStyle/>
          <a:p>
            <a:r>
              <a:rPr lang="es-MX" sz="4400" b="1" dirty="0" smtClean="0">
                <a:latin typeface="+mj-lt"/>
              </a:rPr>
              <a:t>OnCommand</a:t>
            </a:r>
            <a:r>
              <a:rPr lang="es-MX" sz="3200" dirty="0" smtClean="0">
                <a:latin typeface="+mj-lt"/>
              </a:rPr>
              <a:t/>
            </a:r>
            <a:br>
              <a:rPr lang="es-MX" sz="3200" dirty="0" smtClean="0">
                <a:latin typeface="+mj-lt"/>
              </a:rPr>
            </a:br>
            <a:r>
              <a:rPr lang="es-MX" sz="3000" dirty="0" smtClean="0">
                <a:latin typeface="+mj-lt"/>
              </a:rPr>
              <a:t>Soluciones de Mantenimiento</a:t>
            </a:r>
            <a:endParaRPr lang="en-US" sz="3000" dirty="0">
              <a:latin typeface="+mj-lt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859118" y="5159514"/>
            <a:ext cx="541827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MX" sz="4000" dirty="0" smtClean="0">
                <a:solidFill>
                  <a:schemeClr val="bg1"/>
                </a:solidFill>
              </a:rPr>
              <a:t>¡Gracias por su Atención!</a:t>
            </a:r>
            <a:endParaRPr lang="en-US" sz="20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s-MX" dirty="0" smtClean="0">
                <a:latin typeface="+mn-lt"/>
              </a:rPr>
              <a:t>Objetivo</a:t>
            </a:r>
            <a:endParaRPr lang="en-US" dirty="0">
              <a:latin typeface="+mn-lt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s-MX" sz="3000" b="1" dirty="0" smtClean="0">
                <a:latin typeface="+mn-lt"/>
              </a:rPr>
              <a:t>OnCommand México</a:t>
            </a:r>
            <a:endParaRPr lang="en-US" sz="3000" b="1" dirty="0">
              <a:latin typeface="+mn-lt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1305104"/>
            <a:ext cx="5181600" cy="37240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225425">
              <a:spcBef>
                <a:spcPct val="20000"/>
              </a:spcBef>
              <a:buBlip>
                <a:blip r:embed="rId3"/>
              </a:buBlip>
              <a:defRPr/>
            </a:pPr>
            <a:r>
              <a:rPr lang="es-MX" sz="2000" dirty="0" smtClean="0"/>
              <a:t> Cada vez más clientes requieren soluciones integrales de transporte y postventa</a:t>
            </a:r>
          </a:p>
          <a:p>
            <a:pPr marL="342900" lvl="0" indent="-225425">
              <a:spcBef>
                <a:spcPct val="20000"/>
              </a:spcBef>
              <a:buBlip>
                <a:blip r:embed="rId3"/>
              </a:buBlip>
              <a:defRPr/>
            </a:pPr>
            <a:endParaRPr lang="es-MX" sz="2000" dirty="0" smtClean="0"/>
          </a:p>
          <a:p>
            <a:pPr marL="342900" lvl="0" indent="-225425">
              <a:spcBef>
                <a:spcPct val="20000"/>
              </a:spcBef>
              <a:buBlip>
                <a:blip r:embed="rId3"/>
              </a:buBlip>
              <a:defRPr/>
            </a:pPr>
            <a:r>
              <a:rPr lang="es-MX" sz="2000" dirty="0" smtClean="0"/>
              <a:t> Navistar ha desarrollado las herramientas necesarias en OnCommand para ofrecer una solución consistente a nivel nacional </a:t>
            </a:r>
          </a:p>
          <a:p>
            <a:pPr marL="342900" lvl="0" indent="-225425">
              <a:spcBef>
                <a:spcPct val="20000"/>
              </a:spcBef>
              <a:buBlip>
                <a:blip r:embed="rId3"/>
              </a:buBlip>
              <a:defRPr/>
            </a:pPr>
            <a:endParaRPr lang="es-MX" sz="2000" dirty="0" smtClean="0"/>
          </a:p>
          <a:p>
            <a:pPr marL="342900" lvl="0" indent="-225425">
              <a:spcBef>
                <a:spcPct val="20000"/>
              </a:spcBef>
              <a:buBlip>
                <a:blip r:embed="rId3"/>
              </a:buBlip>
              <a:defRPr/>
            </a:pPr>
            <a:r>
              <a:rPr lang="es-MX" sz="2000" dirty="0" smtClean="0"/>
              <a:t> Tenemos la oportunidad de crear una verdadera ventaja competitiva. Somos los primeros en implementar estos programas de forma exitosa en el mercado Mexicano</a:t>
            </a:r>
          </a:p>
        </p:txBody>
      </p:sp>
      <p:pic>
        <p:nvPicPr>
          <p:cNvPr id="10" name="Picture 27" descr="onCommand_byNavistar_CMYK.gif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7200" y="5181046"/>
            <a:ext cx="4375356" cy="8387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8" name="Picture 2" descr="OnCommand Service Information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334000" y="1447800"/>
            <a:ext cx="3657600" cy="121920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4100" name="Picture 4" descr="Siguiente">
            <a:hlinkClick r:id="rId6" tooltip="Siguiente"/>
          </p:cNvPr>
          <p:cNvPicPr>
            <a:picLocks noChangeAspect="1" noChangeArrowheads="1"/>
          </p:cNvPicPr>
          <p:nvPr/>
        </p:nvPicPr>
        <p:blipFill>
          <a:blip r:embed="rId7" cstate="print"/>
          <a:srcRect l="9143"/>
          <a:stretch>
            <a:fillRect/>
          </a:stretch>
        </p:blipFill>
        <p:spPr bwMode="auto">
          <a:xfrm>
            <a:off x="5315447" y="3200400"/>
            <a:ext cx="3687417" cy="26670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Rectangle 35"/>
          <p:cNvSpPr/>
          <p:nvPr/>
        </p:nvSpPr>
        <p:spPr>
          <a:xfrm>
            <a:off x="3124200" y="2819400"/>
            <a:ext cx="2971800" cy="28194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9" name="Content Placeholder 3"/>
          <p:cNvSpPr>
            <a:spLocks noGrp="1"/>
          </p:cNvSpPr>
          <p:nvPr>
            <p:ph sz="quarter" idx="13"/>
          </p:nvPr>
        </p:nvSpPr>
        <p:spPr>
          <a:xfrm>
            <a:off x="76200" y="533400"/>
            <a:ext cx="4495800" cy="304800"/>
          </a:xfrm>
        </p:spPr>
        <p:txBody>
          <a:bodyPr/>
          <a:lstStyle/>
          <a:p>
            <a:r>
              <a:rPr lang="es-MX" smtClean="0">
                <a:latin typeface="+mn-lt"/>
              </a:rPr>
              <a:t>Estructura de la Marca OnCommand</a:t>
            </a:r>
            <a:endParaRPr lang="es-MX">
              <a:latin typeface="+mn-lt"/>
            </a:endParaRPr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76200" y="76200"/>
            <a:ext cx="4114800" cy="457200"/>
          </a:xfrm>
        </p:spPr>
        <p:txBody>
          <a:bodyPr>
            <a:noAutofit/>
          </a:bodyPr>
          <a:lstStyle/>
          <a:p>
            <a:r>
              <a:rPr lang="es-MX" sz="3000" b="1" smtClean="0">
                <a:latin typeface="+mn-lt"/>
              </a:rPr>
              <a:t>OnCommand México</a:t>
            </a:r>
            <a:endParaRPr lang="es-MX" sz="3000" b="1">
              <a:latin typeface="+mn-lt"/>
            </a:endParaRPr>
          </a:p>
        </p:txBody>
      </p:sp>
      <p:grpSp>
        <p:nvGrpSpPr>
          <p:cNvPr id="35" name="Group 34"/>
          <p:cNvGrpSpPr/>
          <p:nvPr/>
        </p:nvGrpSpPr>
        <p:grpSpPr>
          <a:xfrm>
            <a:off x="6386513" y="3587977"/>
            <a:ext cx="2376487" cy="1319886"/>
            <a:chOff x="6386513" y="3048000"/>
            <a:chExt cx="2376487" cy="1319886"/>
          </a:xfrm>
        </p:grpSpPr>
        <p:cxnSp>
          <p:nvCxnSpPr>
            <p:cNvPr id="26" name="Straight Connector 25"/>
            <p:cNvCxnSpPr/>
            <p:nvPr/>
          </p:nvCxnSpPr>
          <p:spPr>
            <a:xfrm rot="5400000">
              <a:off x="6621463" y="3984624"/>
              <a:ext cx="169862" cy="1588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/>
            <p:cNvCxnSpPr/>
            <p:nvPr/>
          </p:nvCxnSpPr>
          <p:spPr>
            <a:xfrm flipV="1">
              <a:off x="6705600" y="4079874"/>
              <a:ext cx="304800" cy="1588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8" name="TextBox 24"/>
            <p:cNvSpPr txBox="1">
              <a:spLocks noChangeArrowheads="1"/>
            </p:cNvSpPr>
            <p:nvPr/>
          </p:nvSpPr>
          <p:spPr bwMode="auto">
            <a:xfrm>
              <a:off x="7010400" y="3936999"/>
              <a:ext cx="1752600" cy="4308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s-MX" sz="1100" b="1" smtClean="0">
                  <a:solidFill>
                    <a:srgbClr val="595959"/>
                  </a:solidFill>
                  <a:latin typeface="Trebuchet MS" pitchFamily="34" charset="0"/>
                </a:rPr>
                <a:t>Capacitación en línea</a:t>
              </a:r>
            </a:p>
            <a:p>
              <a:r>
                <a:rPr lang="es-MX" sz="1100" b="1" smtClean="0">
                  <a:solidFill>
                    <a:srgbClr val="595959"/>
                  </a:solidFill>
                  <a:latin typeface="Trebuchet MS" pitchFamily="34" charset="0"/>
                </a:rPr>
                <a:t>(LMS</a:t>
              </a:r>
              <a:r>
                <a:rPr lang="es-MX" sz="1100" b="1">
                  <a:solidFill>
                    <a:srgbClr val="595959"/>
                  </a:solidFill>
                  <a:latin typeface="Trebuchet MS" pitchFamily="34" charset="0"/>
                </a:rPr>
                <a:t>)</a:t>
              </a:r>
            </a:p>
          </p:txBody>
        </p:sp>
        <p:pic>
          <p:nvPicPr>
            <p:cNvPr id="29" name="Picture 25" descr="onCommand_Education_CMYK.gif"/>
            <p:cNvPicPr>
              <a:picLocks noChangeAspect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6386513" y="3048000"/>
              <a:ext cx="2281237" cy="5794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33" name="Group 32"/>
          <p:cNvGrpSpPr/>
          <p:nvPr/>
        </p:nvGrpSpPr>
        <p:grpSpPr>
          <a:xfrm>
            <a:off x="3429000" y="3189288"/>
            <a:ext cx="2362200" cy="2179638"/>
            <a:chOff x="3429000" y="2960688"/>
            <a:chExt cx="2362200" cy="2179638"/>
          </a:xfrm>
        </p:grpSpPr>
        <p:cxnSp>
          <p:nvCxnSpPr>
            <p:cNvPr id="17" name="Straight Connector 16"/>
            <p:cNvCxnSpPr/>
            <p:nvPr/>
          </p:nvCxnSpPr>
          <p:spPr>
            <a:xfrm>
              <a:off x="3429000" y="3721512"/>
              <a:ext cx="0" cy="12954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 flipV="1">
              <a:off x="3454400" y="3886200"/>
              <a:ext cx="263525" cy="1587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 flipV="1">
              <a:off x="3454400" y="4408489"/>
              <a:ext cx="263525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0" name="TextBox 14"/>
            <p:cNvSpPr txBox="1">
              <a:spLocks noChangeArrowheads="1"/>
            </p:cNvSpPr>
            <p:nvPr/>
          </p:nvSpPr>
          <p:spPr bwMode="auto">
            <a:xfrm>
              <a:off x="3759200" y="4592639"/>
              <a:ext cx="1346200" cy="2616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r>
                <a:rPr lang="es-MX" sz="1100" b="1" smtClean="0">
                  <a:solidFill>
                    <a:srgbClr val="595959"/>
                  </a:solidFill>
                  <a:latin typeface="Trebuchet MS" pitchFamily="34" charset="0"/>
                </a:rPr>
                <a:t>Service Partner</a:t>
              </a:r>
              <a:endParaRPr lang="es-MX" sz="1100" b="1">
                <a:solidFill>
                  <a:srgbClr val="595959"/>
                </a:solidFill>
                <a:latin typeface="Trebuchet MS" pitchFamily="34" charset="0"/>
              </a:endParaRPr>
            </a:p>
          </p:txBody>
        </p:sp>
        <p:sp>
          <p:nvSpPr>
            <p:cNvPr id="21" name="TextBox 15"/>
            <p:cNvSpPr txBox="1">
              <a:spLocks noChangeArrowheads="1"/>
            </p:cNvSpPr>
            <p:nvPr/>
          </p:nvSpPr>
          <p:spPr bwMode="auto">
            <a:xfrm>
              <a:off x="3759200" y="4875214"/>
              <a:ext cx="1270000" cy="2651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r>
                <a:rPr lang="es-MX" sz="1100" b="1" smtClean="0">
                  <a:solidFill>
                    <a:srgbClr val="595959"/>
                  </a:solidFill>
                  <a:latin typeface="Trebuchet MS" pitchFamily="34" charset="0"/>
                </a:rPr>
                <a:t>Repair Advocate</a:t>
              </a:r>
              <a:endParaRPr lang="es-MX" sz="1100" b="1">
                <a:solidFill>
                  <a:srgbClr val="595959"/>
                </a:solidFill>
                <a:latin typeface="Trebuchet MS" pitchFamily="34" charset="0"/>
              </a:endParaRPr>
            </a:p>
          </p:txBody>
        </p:sp>
        <p:cxnSp>
          <p:nvCxnSpPr>
            <p:cNvPr id="22" name="Straight Connector 21"/>
            <p:cNvCxnSpPr/>
            <p:nvPr/>
          </p:nvCxnSpPr>
          <p:spPr>
            <a:xfrm flipV="1">
              <a:off x="3454400" y="4714876"/>
              <a:ext cx="263525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3" name="TextBox 17"/>
            <p:cNvSpPr txBox="1">
              <a:spLocks noChangeArrowheads="1"/>
            </p:cNvSpPr>
            <p:nvPr/>
          </p:nvSpPr>
          <p:spPr bwMode="auto">
            <a:xfrm>
              <a:off x="3759200" y="4267200"/>
              <a:ext cx="2032000" cy="263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r>
                <a:rPr lang="es-MX" sz="1100" b="1" smtClean="0">
                  <a:solidFill>
                    <a:srgbClr val="595959"/>
                  </a:solidFill>
                  <a:latin typeface="Trebuchet MS" pitchFamily="34" charset="0"/>
                </a:rPr>
                <a:t>Fleet Charge (Fleetcontrol)</a:t>
              </a:r>
              <a:endParaRPr lang="es-MX" sz="1100" b="1">
                <a:solidFill>
                  <a:srgbClr val="595959"/>
                </a:solidFill>
                <a:latin typeface="Trebuchet MS" pitchFamily="34" charset="0"/>
              </a:endParaRPr>
            </a:p>
          </p:txBody>
        </p:sp>
        <p:cxnSp>
          <p:nvCxnSpPr>
            <p:cNvPr id="24" name="Straight Connector 23"/>
            <p:cNvCxnSpPr/>
            <p:nvPr/>
          </p:nvCxnSpPr>
          <p:spPr>
            <a:xfrm flipV="1">
              <a:off x="3454400" y="5008564"/>
              <a:ext cx="304800" cy="1587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5" name="TextBox 19"/>
            <p:cNvSpPr txBox="1">
              <a:spLocks noChangeArrowheads="1"/>
            </p:cNvSpPr>
            <p:nvPr/>
          </p:nvSpPr>
          <p:spPr bwMode="auto">
            <a:xfrm>
              <a:off x="3759200" y="3733800"/>
              <a:ext cx="1955800" cy="4308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r>
                <a:rPr lang="es-MX" sz="1100" b="1" smtClean="0">
                  <a:solidFill>
                    <a:srgbClr val="595959"/>
                  </a:solidFill>
                  <a:latin typeface="Trebuchet MS" pitchFamily="34" charset="0"/>
                </a:rPr>
                <a:t>Mantenimiento Preventivo</a:t>
              </a:r>
            </a:p>
            <a:p>
              <a:r>
                <a:rPr lang="es-MX" sz="1100" b="1" smtClean="0">
                  <a:solidFill>
                    <a:srgbClr val="595959"/>
                  </a:solidFill>
                  <a:latin typeface="Trebuchet MS" pitchFamily="34" charset="0"/>
                </a:rPr>
                <a:t>(Siempre a Punto)</a:t>
              </a:r>
              <a:endParaRPr lang="es-MX" sz="1100" b="1">
                <a:solidFill>
                  <a:srgbClr val="595959"/>
                </a:solidFill>
                <a:latin typeface="Trebuchet MS" pitchFamily="34" charset="0"/>
              </a:endParaRPr>
            </a:p>
          </p:txBody>
        </p:sp>
        <p:pic>
          <p:nvPicPr>
            <p:cNvPr id="30" name="Picture 26" descr="onCommand_Control_CMYK.gif"/>
            <p:cNvPicPr>
              <a:picLocks noChangeAspect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3487738" y="2960688"/>
              <a:ext cx="2271712" cy="4826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31" name="Picture 27" descr="onCommand_byNavistar_CMYK.gif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161254" y="1438275"/>
            <a:ext cx="4819650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34" name="Group 33"/>
          <p:cNvGrpSpPr/>
          <p:nvPr/>
        </p:nvGrpSpPr>
        <p:grpSpPr>
          <a:xfrm>
            <a:off x="385763" y="3568700"/>
            <a:ext cx="2738437" cy="1770738"/>
            <a:chOff x="385763" y="3122612"/>
            <a:chExt cx="2738437" cy="1770738"/>
          </a:xfrm>
        </p:grpSpPr>
        <p:cxnSp>
          <p:nvCxnSpPr>
            <p:cNvPr id="12" name="Straight Connector 11"/>
            <p:cNvCxnSpPr/>
            <p:nvPr/>
          </p:nvCxnSpPr>
          <p:spPr>
            <a:xfrm rot="5400000">
              <a:off x="238125" y="4294187"/>
              <a:ext cx="601663" cy="4763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 flipV="1">
              <a:off x="541338" y="4146550"/>
              <a:ext cx="231775" cy="1587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 flipV="1">
              <a:off x="541338" y="4602162"/>
              <a:ext cx="231775" cy="1588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" name="TextBox 9"/>
            <p:cNvSpPr txBox="1">
              <a:spLocks noChangeArrowheads="1"/>
            </p:cNvSpPr>
            <p:nvPr/>
          </p:nvSpPr>
          <p:spPr bwMode="auto">
            <a:xfrm>
              <a:off x="846138" y="3990975"/>
              <a:ext cx="2085975" cy="4308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s-MX" sz="1100" b="1" smtClean="0">
                  <a:solidFill>
                    <a:srgbClr val="595959"/>
                  </a:solidFill>
                  <a:latin typeface="Trebuchet MS" pitchFamily="34" charset="0"/>
                </a:rPr>
                <a:t>Información de Servicio</a:t>
              </a:r>
            </a:p>
            <a:p>
              <a:r>
                <a:rPr lang="es-MX" sz="1100" b="1" smtClean="0">
                  <a:solidFill>
                    <a:srgbClr val="595959"/>
                  </a:solidFill>
                  <a:latin typeface="Trebuchet MS" pitchFamily="34" charset="0"/>
                </a:rPr>
                <a:t>(Fleet ISIS)</a:t>
              </a:r>
              <a:endParaRPr lang="es-MX" sz="1100" b="1">
                <a:solidFill>
                  <a:srgbClr val="595959"/>
                </a:solidFill>
                <a:latin typeface="Trebuchet MS" pitchFamily="34" charset="0"/>
              </a:endParaRPr>
            </a:p>
          </p:txBody>
        </p:sp>
        <p:sp>
          <p:nvSpPr>
            <p:cNvPr id="16" name="TextBox 10"/>
            <p:cNvSpPr txBox="1">
              <a:spLocks noChangeArrowheads="1"/>
            </p:cNvSpPr>
            <p:nvPr/>
          </p:nvSpPr>
          <p:spPr bwMode="auto">
            <a:xfrm>
              <a:off x="846138" y="4462463"/>
              <a:ext cx="2278062" cy="4308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s-MX" sz="1100" b="1" smtClean="0">
                  <a:solidFill>
                    <a:srgbClr val="595959"/>
                  </a:solidFill>
                  <a:latin typeface="Trebuchet MS" pitchFamily="34" charset="0"/>
                </a:rPr>
                <a:t>Información de Partes</a:t>
              </a:r>
            </a:p>
            <a:p>
              <a:r>
                <a:rPr lang="es-MX" sz="1100" b="1" smtClean="0">
                  <a:solidFill>
                    <a:srgbClr val="595959"/>
                  </a:solidFill>
                  <a:latin typeface="Trebuchet MS" pitchFamily="34" charset="0"/>
                </a:rPr>
                <a:t>(IPC On-line)</a:t>
              </a:r>
              <a:endParaRPr lang="es-MX" sz="1100" b="1">
                <a:solidFill>
                  <a:srgbClr val="595959"/>
                </a:solidFill>
                <a:latin typeface="Trebuchet MS" pitchFamily="34" charset="0"/>
              </a:endParaRPr>
            </a:p>
          </p:txBody>
        </p:sp>
        <p:pic>
          <p:nvPicPr>
            <p:cNvPr id="32" name="Picture 28" descr="onCommand_Knowledge_CMYK.gif"/>
            <p:cNvPicPr>
              <a:picLocks noChangeAspect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385763" y="3122612"/>
              <a:ext cx="2273300" cy="5111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3"/>
          <p:cNvSpPr>
            <a:spLocks noGrp="1"/>
          </p:cNvSpPr>
          <p:nvPr>
            <p:ph sz="quarter" idx="13"/>
          </p:nvPr>
        </p:nvSpPr>
        <p:spPr>
          <a:xfrm>
            <a:off x="76200" y="533400"/>
            <a:ext cx="4495800" cy="304800"/>
          </a:xfrm>
        </p:spPr>
        <p:txBody>
          <a:bodyPr/>
          <a:lstStyle/>
          <a:p>
            <a:r>
              <a:rPr lang="es-MX" dirty="0" smtClean="0">
                <a:latin typeface="+mn-lt"/>
              </a:rPr>
              <a:t>Descripción de OnCommand Knowledge</a:t>
            </a:r>
            <a:endParaRPr lang="en-US" dirty="0">
              <a:latin typeface="+mn-lt"/>
            </a:endParaRPr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76200" y="76200"/>
            <a:ext cx="4114800" cy="457200"/>
          </a:xfrm>
        </p:spPr>
        <p:txBody>
          <a:bodyPr>
            <a:noAutofit/>
          </a:bodyPr>
          <a:lstStyle/>
          <a:p>
            <a:r>
              <a:rPr lang="es-MX" sz="3000" b="1" dirty="0" smtClean="0">
                <a:latin typeface="+mn-lt"/>
              </a:rPr>
              <a:t>OnCommand México</a:t>
            </a:r>
            <a:endParaRPr lang="en-US" sz="3000" b="1" dirty="0">
              <a:latin typeface="+mn-lt"/>
            </a:endParaRPr>
          </a:p>
        </p:txBody>
      </p:sp>
      <p:pic>
        <p:nvPicPr>
          <p:cNvPr id="27650" name="Picture 2" descr="OnCommand Service Information"/>
          <p:cNvPicPr>
            <a:picLocks noChangeAspect="1" noChangeArrowheads="1"/>
          </p:cNvPicPr>
          <p:nvPr/>
        </p:nvPicPr>
        <p:blipFill>
          <a:blip r:embed="rId3" cstate="print"/>
          <a:srcRect l="7692" r="3846"/>
          <a:stretch>
            <a:fillRect/>
          </a:stretch>
        </p:blipFill>
        <p:spPr bwMode="auto">
          <a:xfrm>
            <a:off x="3886200" y="990600"/>
            <a:ext cx="5257800" cy="2133600"/>
          </a:xfrm>
          <a:prstGeom prst="rect">
            <a:avLst/>
          </a:prstGeom>
          <a:noFill/>
        </p:spPr>
      </p:pic>
      <p:pic>
        <p:nvPicPr>
          <p:cNvPr id="33" name="Picture 28" descr="onCommand_Knowledge_CMYK.gif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96000" y="5393066"/>
            <a:ext cx="2787216" cy="626734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</p:pic>
      <p:sp>
        <p:nvSpPr>
          <p:cNvPr id="34" name="Rectangle 33"/>
          <p:cNvSpPr/>
          <p:nvPr/>
        </p:nvSpPr>
        <p:spPr>
          <a:xfrm>
            <a:off x="304800" y="3311366"/>
            <a:ext cx="8534400" cy="24314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MX" sz="1600" dirty="0" smtClean="0"/>
              <a:t>Algunas de las ventajas que tendrás al manejar los sistemas de OnCommand son:</a:t>
            </a:r>
          </a:p>
          <a:p>
            <a:endParaRPr lang="es-MX" sz="1000" dirty="0" smtClean="0"/>
          </a:p>
          <a:p>
            <a:pPr marL="457200">
              <a:lnSpc>
                <a:spcPct val="150000"/>
              </a:lnSpc>
              <a:buSzPct val="120000"/>
              <a:buBlip>
                <a:blip r:embed="rId5"/>
              </a:buBlip>
            </a:pPr>
            <a:r>
              <a:rPr lang="es-MX" sz="14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Manuales de las Unidades International (Reparación y Operación)</a:t>
            </a:r>
          </a:p>
          <a:p>
            <a:pPr marL="457200">
              <a:lnSpc>
                <a:spcPct val="150000"/>
              </a:lnSpc>
              <a:buSzPct val="120000"/>
              <a:buBlip>
                <a:blip r:embed="rId5"/>
              </a:buBlip>
            </a:pPr>
            <a:r>
              <a:rPr lang="es-MX" sz="14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Catálogos de Códigos de Fallas y Garantías</a:t>
            </a:r>
          </a:p>
          <a:p>
            <a:pPr marL="457200">
              <a:lnSpc>
                <a:spcPct val="150000"/>
              </a:lnSpc>
              <a:buSzPct val="120000"/>
              <a:buBlip>
                <a:blip r:embed="rId5"/>
              </a:buBlip>
            </a:pPr>
            <a:r>
              <a:rPr lang="es-MX" sz="14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iKNow® — Base de Datos para Diagnóstico de Unidades</a:t>
            </a:r>
          </a:p>
          <a:p>
            <a:pPr marL="457200">
              <a:lnSpc>
                <a:spcPct val="150000"/>
              </a:lnSpc>
              <a:buSzPct val="120000"/>
              <a:buBlip>
                <a:blip r:embed="rId5"/>
              </a:buBlip>
            </a:pPr>
            <a:r>
              <a:rPr lang="es-MX" sz="14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Reporte histórico de la Unidad por VIN (Reparaciones, Mantenimientos, etc.)</a:t>
            </a:r>
          </a:p>
          <a:p>
            <a:pPr marL="457200">
              <a:lnSpc>
                <a:spcPct val="150000"/>
              </a:lnSpc>
              <a:buSzPct val="120000"/>
              <a:buBlip>
                <a:blip r:embed="rId5"/>
              </a:buBlip>
            </a:pPr>
            <a:r>
              <a:rPr lang="es-MX" sz="14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Catálogo de Herramientas de Servicio</a:t>
            </a:r>
          </a:p>
          <a:p>
            <a:pPr marL="457200">
              <a:lnSpc>
                <a:spcPct val="150000"/>
              </a:lnSpc>
              <a:buSzPct val="120000"/>
              <a:buBlip>
                <a:blip r:embed="rId5"/>
              </a:buBlip>
            </a:pPr>
            <a:r>
              <a:rPr lang="es-MX" sz="14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Catálogos de Refacciones International</a:t>
            </a:r>
          </a:p>
        </p:txBody>
      </p:sp>
      <p:sp>
        <p:nvSpPr>
          <p:cNvPr id="35" name="Rectangle 34"/>
          <p:cNvSpPr/>
          <p:nvPr/>
        </p:nvSpPr>
        <p:spPr>
          <a:xfrm>
            <a:off x="152400" y="1066800"/>
            <a:ext cx="3657600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MX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OnCommand™ Knowledge</a:t>
            </a:r>
            <a:r>
              <a:rPr lang="es-MX" dirty="0" smtClean="0"/>
              <a:t>, Incluye TODA la Información de Servicio y Refacciones que requieras para los Camiones y Autobuses de la Marca International, facilitando el CONOCIMIENTO de las necesidades de tus Clientes</a:t>
            </a:r>
            <a:endParaRPr lang="es-MX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3"/>
          <p:cNvSpPr>
            <a:spLocks noGrp="1"/>
          </p:cNvSpPr>
          <p:nvPr>
            <p:ph sz="quarter" idx="13"/>
          </p:nvPr>
        </p:nvSpPr>
        <p:spPr>
          <a:xfrm>
            <a:off x="76200" y="533400"/>
            <a:ext cx="4495800" cy="304800"/>
          </a:xfrm>
        </p:spPr>
        <p:txBody>
          <a:bodyPr/>
          <a:lstStyle/>
          <a:p>
            <a:r>
              <a:rPr lang="es-MX" dirty="0" smtClean="0">
                <a:latin typeface="+mn-lt"/>
              </a:rPr>
              <a:t>International FleetControl</a:t>
            </a:r>
            <a:endParaRPr lang="en-US" dirty="0">
              <a:latin typeface="+mn-lt"/>
            </a:endParaRPr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76200" y="76200"/>
            <a:ext cx="4114800" cy="457200"/>
          </a:xfrm>
        </p:spPr>
        <p:txBody>
          <a:bodyPr>
            <a:noAutofit/>
          </a:bodyPr>
          <a:lstStyle/>
          <a:p>
            <a:r>
              <a:rPr lang="es-MX" sz="3000" b="1" dirty="0" smtClean="0">
                <a:latin typeface="+mn-lt"/>
              </a:rPr>
              <a:t>OnCommand México</a:t>
            </a:r>
            <a:endParaRPr lang="en-US" sz="3000" b="1" dirty="0">
              <a:latin typeface="+mn-lt"/>
            </a:endParaRPr>
          </a:p>
        </p:txBody>
      </p:sp>
      <p:pic>
        <p:nvPicPr>
          <p:cNvPr id="39937" name="Picture 1"/>
          <p:cNvPicPr>
            <a:picLocks noChangeAspect="1" noChangeArrowheads="1"/>
          </p:cNvPicPr>
          <p:nvPr/>
        </p:nvPicPr>
        <p:blipFill>
          <a:blip r:embed="rId3" cstate="print"/>
          <a:srcRect l="32071" t="25000" r="4037" b="15625"/>
          <a:stretch>
            <a:fillRect/>
          </a:stretch>
        </p:blipFill>
        <p:spPr bwMode="auto">
          <a:xfrm>
            <a:off x="3124200" y="990600"/>
            <a:ext cx="6019800" cy="3145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4"/>
          <p:cNvSpPr/>
          <p:nvPr/>
        </p:nvSpPr>
        <p:spPr>
          <a:xfrm>
            <a:off x="533400" y="1066800"/>
            <a:ext cx="2362200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s-MX" sz="16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Refacciones de Calidad</a:t>
            </a:r>
          </a:p>
          <a:p>
            <a:pPr>
              <a:lnSpc>
                <a:spcPct val="150000"/>
              </a:lnSpc>
            </a:pPr>
            <a:r>
              <a:rPr lang="es-MX" sz="16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Mayor servicio</a:t>
            </a:r>
          </a:p>
          <a:p>
            <a:pPr>
              <a:lnSpc>
                <a:spcPct val="150000"/>
              </a:lnSpc>
            </a:pPr>
            <a:r>
              <a:rPr lang="es-MX" sz="16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Facturación simplificada</a:t>
            </a:r>
          </a:p>
          <a:p>
            <a:pPr>
              <a:lnSpc>
                <a:spcPct val="150000"/>
              </a:lnSpc>
            </a:pPr>
            <a:r>
              <a:rPr lang="es-MX" sz="16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Adaptación a la compra</a:t>
            </a:r>
          </a:p>
          <a:p>
            <a:pPr>
              <a:lnSpc>
                <a:spcPct val="150000"/>
              </a:lnSpc>
            </a:pPr>
            <a:r>
              <a:rPr lang="es-MX" sz="16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Control Total de Gastos</a:t>
            </a:r>
          </a:p>
          <a:p>
            <a:pPr>
              <a:lnSpc>
                <a:spcPct val="150000"/>
              </a:lnSpc>
            </a:pPr>
            <a:r>
              <a:rPr lang="es-MX" sz="16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Sin cuotas de inscripción</a:t>
            </a:r>
          </a:p>
          <a:p>
            <a:pPr>
              <a:lnSpc>
                <a:spcPct val="150000"/>
              </a:lnSpc>
            </a:pPr>
            <a:r>
              <a:rPr lang="es-MX" sz="16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Precios Garantizados</a:t>
            </a:r>
          </a:p>
          <a:p>
            <a:pPr>
              <a:lnSpc>
                <a:spcPct val="150000"/>
              </a:lnSpc>
            </a:pPr>
            <a:r>
              <a:rPr lang="es-MX" sz="16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Información en Línea</a:t>
            </a:r>
            <a:endParaRPr lang="es-MX" sz="16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04800" y="4343400"/>
            <a:ext cx="4572000" cy="1754326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/>
            <a:r>
              <a:rPr lang="es-ES" b="1" dirty="0" smtClean="0"/>
              <a:t>FleetControl® </a:t>
            </a:r>
            <a:r>
              <a:rPr lang="es-ES" dirty="0" smtClean="0"/>
              <a:t>International® es una poderosa herramienta que te ayuda a rastrear, controlar gastos y mejorar el manejo de Refacciones y Servicio que necesita tu flota. Ahora es más fácil mantener tus camiones en carretera y las ganancias en tu bolsillo.</a:t>
            </a:r>
          </a:p>
        </p:txBody>
      </p:sp>
      <p:cxnSp>
        <p:nvCxnSpPr>
          <p:cNvPr id="8" name="Straight Connector 7"/>
          <p:cNvCxnSpPr/>
          <p:nvPr/>
        </p:nvCxnSpPr>
        <p:spPr>
          <a:xfrm>
            <a:off x="5029200" y="4267200"/>
            <a:ext cx="0" cy="1905000"/>
          </a:xfrm>
          <a:prstGeom prst="line">
            <a:avLst/>
          </a:prstGeom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pic>
        <p:nvPicPr>
          <p:cNvPr id="39938" name="Picture 2" descr="C:\Documents and Settings\u020966\Desktop\Iconos\Logo International.png"/>
          <p:cNvPicPr>
            <a:picLocks noChangeAspect="1" noChangeArrowheads="1"/>
          </p:cNvPicPr>
          <p:nvPr/>
        </p:nvPicPr>
        <p:blipFill>
          <a:blip r:embed="rId4" cstate="print"/>
          <a:srcRect b="10000"/>
          <a:stretch>
            <a:fillRect/>
          </a:stretch>
        </p:blipFill>
        <p:spPr bwMode="auto">
          <a:xfrm>
            <a:off x="304800" y="1189704"/>
            <a:ext cx="257175" cy="237947"/>
          </a:xfrm>
          <a:prstGeom prst="rect">
            <a:avLst/>
          </a:prstGeom>
          <a:noFill/>
        </p:spPr>
      </p:pic>
      <p:pic>
        <p:nvPicPr>
          <p:cNvPr id="11" name="Picture 2" descr="C:\Documents and Settings\u020966\Desktop\Iconos\Logo International.png"/>
          <p:cNvPicPr>
            <a:picLocks noChangeAspect="1" noChangeArrowheads="1"/>
          </p:cNvPicPr>
          <p:nvPr/>
        </p:nvPicPr>
        <p:blipFill>
          <a:blip r:embed="rId4" cstate="print"/>
          <a:srcRect b="10000"/>
          <a:stretch>
            <a:fillRect/>
          </a:stretch>
        </p:blipFill>
        <p:spPr bwMode="auto">
          <a:xfrm>
            <a:off x="304800" y="1546609"/>
            <a:ext cx="257175" cy="237947"/>
          </a:xfrm>
          <a:prstGeom prst="rect">
            <a:avLst/>
          </a:prstGeom>
          <a:noFill/>
        </p:spPr>
      </p:pic>
      <p:pic>
        <p:nvPicPr>
          <p:cNvPr id="12" name="Picture 2" descr="C:\Documents and Settings\u020966\Desktop\Iconos\Logo International.png"/>
          <p:cNvPicPr>
            <a:picLocks noChangeAspect="1" noChangeArrowheads="1"/>
          </p:cNvPicPr>
          <p:nvPr/>
        </p:nvPicPr>
        <p:blipFill>
          <a:blip r:embed="rId4" cstate="print"/>
          <a:srcRect b="10000"/>
          <a:stretch>
            <a:fillRect/>
          </a:stretch>
        </p:blipFill>
        <p:spPr bwMode="auto">
          <a:xfrm>
            <a:off x="304800" y="1927609"/>
            <a:ext cx="257175" cy="237947"/>
          </a:xfrm>
          <a:prstGeom prst="rect">
            <a:avLst/>
          </a:prstGeom>
          <a:noFill/>
        </p:spPr>
      </p:pic>
      <p:pic>
        <p:nvPicPr>
          <p:cNvPr id="13" name="Picture 2" descr="C:\Documents and Settings\u020966\Desktop\Iconos\Logo International.png"/>
          <p:cNvPicPr>
            <a:picLocks noChangeAspect="1" noChangeArrowheads="1"/>
          </p:cNvPicPr>
          <p:nvPr/>
        </p:nvPicPr>
        <p:blipFill>
          <a:blip r:embed="rId4" cstate="print"/>
          <a:srcRect b="10000"/>
          <a:stretch>
            <a:fillRect/>
          </a:stretch>
        </p:blipFill>
        <p:spPr bwMode="auto">
          <a:xfrm>
            <a:off x="304800" y="2293861"/>
            <a:ext cx="257175" cy="237947"/>
          </a:xfrm>
          <a:prstGeom prst="rect">
            <a:avLst/>
          </a:prstGeom>
          <a:noFill/>
        </p:spPr>
      </p:pic>
      <p:pic>
        <p:nvPicPr>
          <p:cNvPr id="14" name="Picture 2" descr="C:\Documents and Settings\u020966\Desktop\Iconos\Logo International.png"/>
          <p:cNvPicPr>
            <a:picLocks noChangeAspect="1" noChangeArrowheads="1"/>
          </p:cNvPicPr>
          <p:nvPr/>
        </p:nvPicPr>
        <p:blipFill>
          <a:blip r:embed="rId4" cstate="print"/>
          <a:srcRect b="10000"/>
          <a:stretch>
            <a:fillRect/>
          </a:stretch>
        </p:blipFill>
        <p:spPr bwMode="auto">
          <a:xfrm>
            <a:off x="304800" y="2674861"/>
            <a:ext cx="257175" cy="237947"/>
          </a:xfrm>
          <a:prstGeom prst="rect">
            <a:avLst/>
          </a:prstGeom>
          <a:noFill/>
        </p:spPr>
      </p:pic>
      <p:pic>
        <p:nvPicPr>
          <p:cNvPr id="15" name="Picture 2" descr="C:\Documents and Settings\u020966\Desktop\Iconos\Logo International.png"/>
          <p:cNvPicPr>
            <a:picLocks noChangeAspect="1" noChangeArrowheads="1"/>
          </p:cNvPicPr>
          <p:nvPr/>
        </p:nvPicPr>
        <p:blipFill>
          <a:blip r:embed="rId4" cstate="print"/>
          <a:srcRect b="10000"/>
          <a:stretch>
            <a:fillRect/>
          </a:stretch>
        </p:blipFill>
        <p:spPr bwMode="auto">
          <a:xfrm>
            <a:off x="304800" y="3041113"/>
            <a:ext cx="257175" cy="237947"/>
          </a:xfrm>
          <a:prstGeom prst="rect">
            <a:avLst/>
          </a:prstGeom>
          <a:noFill/>
        </p:spPr>
      </p:pic>
      <p:pic>
        <p:nvPicPr>
          <p:cNvPr id="16" name="Picture 2" descr="C:\Documents and Settings\u020966\Desktop\Iconos\Logo International.png"/>
          <p:cNvPicPr>
            <a:picLocks noChangeAspect="1" noChangeArrowheads="1"/>
          </p:cNvPicPr>
          <p:nvPr/>
        </p:nvPicPr>
        <p:blipFill>
          <a:blip r:embed="rId4" cstate="print"/>
          <a:srcRect b="10000"/>
          <a:stretch>
            <a:fillRect/>
          </a:stretch>
        </p:blipFill>
        <p:spPr bwMode="auto">
          <a:xfrm>
            <a:off x="304800" y="3392617"/>
            <a:ext cx="257175" cy="237947"/>
          </a:xfrm>
          <a:prstGeom prst="rect">
            <a:avLst/>
          </a:prstGeom>
          <a:noFill/>
        </p:spPr>
      </p:pic>
      <p:pic>
        <p:nvPicPr>
          <p:cNvPr id="17" name="Picture 2" descr="C:\Documents and Settings\u020966\Desktop\Iconos\Logo International.png"/>
          <p:cNvPicPr>
            <a:picLocks noChangeAspect="1" noChangeArrowheads="1"/>
          </p:cNvPicPr>
          <p:nvPr/>
        </p:nvPicPr>
        <p:blipFill>
          <a:blip r:embed="rId4" cstate="print"/>
          <a:srcRect b="10000"/>
          <a:stretch>
            <a:fillRect/>
          </a:stretch>
        </p:blipFill>
        <p:spPr bwMode="auto">
          <a:xfrm>
            <a:off x="304800" y="3773617"/>
            <a:ext cx="257175" cy="237947"/>
          </a:xfrm>
          <a:prstGeom prst="rect">
            <a:avLst/>
          </a:prstGeom>
          <a:noFill/>
        </p:spPr>
      </p:pic>
      <p:sp>
        <p:nvSpPr>
          <p:cNvPr id="19" name="Rectangle 18"/>
          <p:cNvSpPr/>
          <p:nvPr/>
        </p:nvSpPr>
        <p:spPr>
          <a:xfrm>
            <a:off x="5181600" y="4241440"/>
            <a:ext cx="3810000" cy="19774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MX" sz="1600" b="1" i="1" dirty="0" smtClean="0">
                <a:solidFill>
                  <a:schemeClr val="accent1">
                    <a:lumMod val="75000"/>
                  </a:schemeClr>
                </a:solidFill>
              </a:rPr>
              <a:t>Porque lo dicen nuestros Clientes…</a:t>
            </a:r>
            <a:endParaRPr lang="es-MX" sz="1600" i="1" dirty="0" smtClean="0"/>
          </a:p>
          <a:p>
            <a:endParaRPr lang="es-MX" sz="1000" i="1" dirty="0" smtClean="0"/>
          </a:p>
          <a:p>
            <a:r>
              <a:rPr lang="es-MX" sz="1600" i="1" dirty="0" smtClean="0"/>
              <a:t>“Usamos el programa de Fleet Control® porque nos da la ventaja de administrar mejor nuestra flota y recibir la facturación consolidada. Adicionalmente, verifica el precio de cada parte antes de que reciba mi estado de cuenta.”.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3"/>
          <p:cNvSpPr>
            <a:spLocks noGrp="1"/>
          </p:cNvSpPr>
          <p:nvPr>
            <p:ph sz="quarter" idx="13"/>
          </p:nvPr>
        </p:nvSpPr>
        <p:spPr>
          <a:xfrm>
            <a:off x="76200" y="533400"/>
            <a:ext cx="4495800" cy="304800"/>
          </a:xfrm>
        </p:spPr>
        <p:txBody>
          <a:bodyPr/>
          <a:lstStyle/>
          <a:p>
            <a:r>
              <a:rPr lang="es-MX" dirty="0" smtClean="0">
                <a:latin typeface="+mn-lt"/>
              </a:rPr>
              <a:t>Service Partner</a:t>
            </a:r>
            <a:endParaRPr lang="es-MX" dirty="0">
              <a:latin typeface="+mn-lt"/>
            </a:endParaRPr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76200" y="76200"/>
            <a:ext cx="4114800" cy="457200"/>
          </a:xfrm>
        </p:spPr>
        <p:txBody>
          <a:bodyPr>
            <a:noAutofit/>
          </a:bodyPr>
          <a:lstStyle/>
          <a:p>
            <a:r>
              <a:rPr lang="es-MX" sz="3000" b="1" dirty="0" smtClean="0">
                <a:latin typeface="+mn-lt"/>
              </a:rPr>
              <a:t>OnCommand México</a:t>
            </a:r>
            <a:endParaRPr lang="en-US" sz="3000" b="1" dirty="0">
              <a:latin typeface="+mn-lt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609600" y="1143000"/>
            <a:ext cx="792480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s-MX" sz="240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Diagnósticos de Servicio oportunos y precisos, con control de tiempos de Mano de Obra ajustadas al tipo de Reparación y Cliente para los 200 trabajos más comunes.</a:t>
            </a:r>
          </a:p>
        </p:txBody>
      </p:sp>
      <p:pic>
        <p:nvPicPr>
          <p:cNvPr id="36866" name="Picture 2" descr="OnCommand Service Partner"/>
          <p:cNvPicPr>
            <a:picLocks noChangeAspect="1" noChangeArrowheads="1"/>
          </p:cNvPicPr>
          <p:nvPr/>
        </p:nvPicPr>
        <p:blipFill>
          <a:blip r:embed="rId3" cstate="print"/>
          <a:srcRect l="31300" r="5334"/>
          <a:stretch>
            <a:fillRect/>
          </a:stretch>
        </p:blipFill>
        <p:spPr bwMode="auto">
          <a:xfrm>
            <a:off x="3733800" y="3276600"/>
            <a:ext cx="4876800" cy="256540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6" name="Rectangle 5"/>
          <p:cNvSpPr/>
          <p:nvPr/>
        </p:nvSpPr>
        <p:spPr>
          <a:xfrm>
            <a:off x="304800" y="3406676"/>
            <a:ext cx="3200400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MX" dirty="0" smtClean="0"/>
              <a:t>OnCommand™ </a:t>
            </a:r>
            <a:r>
              <a:rPr lang="es-MX" b="1" dirty="0" smtClean="0"/>
              <a:t>Service Partner </a:t>
            </a:r>
            <a:r>
              <a:rPr lang="es-MX" dirty="0" smtClean="0"/>
              <a:t>ayuda a tener una mejor Administración de los Servicios de Reparación y Mantenimiento que requieran los Clientes, mediante la estandarización de Tiempos de los Trabajos más comunes en la Red a nivel nacional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3"/>
          <p:cNvSpPr>
            <a:spLocks noGrp="1"/>
          </p:cNvSpPr>
          <p:nvPr>
            <p:ph sz="quarter" idx="13"/>
          </p:nvPr>
        </p:nvSpPr>
        <p:spPr>
          <a:xfrm>
            <a:off x="76200" y="533400"/>
            <a:ext cx="4495800" cy="304800"/>
          </a:xfrm>
        </p:spPr>
        <p:txBody>
          <a:bodyPr/>
          <a:lstStyle/>
          <a:p>
            <a:r>
              <a:rPr lang="es-MX" dirty="0" smtClean="0">
                <a:latin typeface="+mn-lt"/>
              </a:rPr>
              <a:t>Repair Management</a:t>
            </a:r>
            <a:endParaRPr lang="en-US" dirty="0">
              <a:latin typeface="+mn-lt"/>
            </a:endParaRPr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76200" y="76200"/>
            <a:ext cx="4114800" cy="457200"/>
          </a:xfrm>
        </p:spPr>
        <p:txBody>
          <a:bodyPr>
            <a:noAutofit/>
          </a:bodyPr>
          <a:lstStyle/>
          <a:p>
            <a:r>
              <a:rPr lang="es-MX" sz="3000" b="1" dirty="0" smtClean="0">
                <a:latin typeface="+mn-lt"/>
              </a:rPr>
              <a:t>OnCommand México</a:t>
            </a:r>
            <a:endParaRPr lang="en-US" sz="3000" b="1" dirty="0">
              <a:latin typeface="+mn-lt"/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 cstate="print"/>
          <a:srcRect l="31084" t="14000" r="29454" b="43590"/>
          <a:stretch>
            <a:fillRect/>
          </a:stretch>
        </p:blipFill>
        <p:spPr bwMode="auto">
          <a:xfrm>
            <a:off x="683022" y="1034844"/>
            <a:ext cx="7760430" cy="52126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2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 cstate="print"/>
          <a:srcRect l="35139" t="25000" r="19766" b="15625"/>
          <a:stretch>
            <a:fillRect/>
          </a:stretch>
        </p:blipFill>
        <p:spPr bwMode="auto">
          <a:xfrm>
            <a:off x="8153400" y="5562600"/>
            <a:ext cx="770021" cy="5700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3"/>
          <p:cNvSpPr>
            <a:spLocks noGrp="1"/>
          </p:cNvSpPr>
          <p:nvPr>
            <p:ph sz="quarter" idx="13"/>
          </p:nvPr>
        </p:nvSpPr>
        <p:spPr>
          <a:xfrm>
            <a:off x="76200" y="533400"/>
            <a:ext cx="4495800" cy="304800"/>
          </a:xfrm>
        </p:spPr>
        <p:txBody>
          <a:bodyPr/>
          <a:lstStyle/>
          <a:p>
            <a:r>
              <a:rPr lang="en-US" dirty="0" smtClean="0">
                <a:latin typeface="+mn-lt"/>
              </a:rPr>
              <a:t>Repair Advocate</a:t>
            </a:r>
            <a:endParaRPr lang="en-US" dirty="0">
              <a:latin typeface="+mn-lt"/>
            </a:endParaRPr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76200" y="76200"/>
            <a:ext cx="4114800" cy="457200"/>
          </a:xfrm>
        </p:spPr>
        <p:txBody>
          <a:bodyPr>
            <a:noAutofit/>
          </a:bodyPr>
          <a:lstStyle/>
          <a:p>
            <a:r>
              <a:rPr lang="es-MX" sz="3000" b="1" dirty="0" smtClean="0">
                <a:latin typeface="+mn-lt"/>
              </a:rPr>
              <a:t>OnCommand México</a:t>
            </a:r>
            <a:endParaRPr lang="en-US" sz="3000" b="1" dirty="0">
              <a:latin typeface="+mn-lt"/>
            </a:endParaRPr>
          </a:p>
        </p:txBody>
      </p:sp>
      <p:pic>
        <p:nvPicPr>
          <p:cNvPr id="30726" name="Picture 6" descr="http://r1.cygnuspub.com/files/cygnus/image/FCP/2011/DEC/300x200/oncommand_14_10523266.jpg"/>
          <p:cNvPicPr>
            <a:picLocks noChangeAspect="1" noChangeArrowheads="1"/>
          </p:cNvPicPr>
          <p:nvPr/>
        </p:nvPicPr>
        <p:blipFill>
          <a:blip r:embed="rId3" cstate="print"/>
          <a:srcRect l="6897" r="3448" b="12069"/>
          <a:stretch>
            <a:fillRect/>
          </a:stretch>
        </p:blipFill>
        <p:spPr bwMode="auto">
          <a:xfrm>
            <a:off x="304800" y="1143000"/>
            <a:ext cx="3962400" cy="2590800"/>
          </a:xfrm>
          <a:prstGeom prst="rect">
            <a:avLst/>
          </a:prstGeom>
          <a:noFill/>
        </p:spPr>
      </p:pic>
      <p:sp>
        <p:nvSpPr>
          <p:cNvPr id="27" name="Rectangle 26"/>
          <p:cNvSpPr/>
          <p:nvPr/>
        </p:nvSpPr>
        <p:spPr>
          <a:xfrm>
            <a:off x="4419600" y="1186542"/>
            <a:ext cx="4572000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MX" sz="2000" dirty="0" smtClean="0"/>
              <a:t>Cuando tu Unidad International </a:t>
            </a:r>
          </a:p>
          <a:p>
            <a:r>
              <a:rPr lang="es-MX" sz="2000" dirty="0" smtClean="0"/>
              <a:t>requiera mantenimiento regular o cualquier clase de Reparación, mereces tener a un </a:t>
            </a:r>
            <a:r>
              <a:rPr lang="es-MX" sz="2000" b="1" i="1" dirty="0" smtClean="0"/>
              <a:t>“Repair Advocate” </a:t>
            </a:r>
            <a:r>
              <a:rPr lang="es-MX" sz="2000" dirty="0" smtClean="0"/>
              <a:t>que esté disponible en el momento que lo requieras y listo para resolver cualquier requerimiento, cuando sea y como sea…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838200" y="3810000"/>
            <a:ext cx="7892866" cy="22307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es-MX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Monitoreo continuo de Reparación y Mantenimiento de Unidades International</a:t>
            </a:r>
          </a:p>
          <a:p>
            <a:pPr>
              <a:lnSpc>
                <a:spcPct val="200000"/>
              </a:lnSpc>
            </a:pPr>
            <a:r>
              <a:rPr lang="es-MX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Comunicación directa con un Asesor Asignado para el seguimiento de Unidades</a:t>
            </a:r>
          </a:p>
          <a:p>
            <a:pPr>
              <a:lnSpc>
                <a:spcPct val="200000"/>
              </a:lnSpc>
            </a:pPr>
            <a:r>
              <a:rPr lang="es-MX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Línea (01-800) de Apoyo a Clientes, para temas relacionados con sus Reparaciones</a:t>
            </a:r>
          </a:p>
          <a:p>
            <a:pPr>
              <a:lnSpc>
                <a:spcPct val="200000"/>
              </a:lnSpc>
            </a:pPr>
            <a:r>
              <a:rPr lang="es-MX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Verificación del status de las Unidades vía Internet</a:t>
            </a:r>
            <a:endParaRPr lang="en-US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pic>
        <p:nvPicPr>
          <p:cNvPr id="30728" name="Picture 8" descr="C:\Documents and Settings\u020966\Desktop\Iconos\approved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1714" y="4045025"/>
            <a:ext cx="322944" cy="322944"/>
          </a:xfrm>
          <a:prstGeom prst="rect">
            <a:avLst/>
          </a:prstGeom>
          <a:noFill/>
        </p:spPr>
      </p:pic>
      <p:pic>
        <p:nvPicPr>
          <p:cNvPr id="31" name="Picture 8" descr="C:\Documents and Settings\u020966\Desktop\Iconos\approved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7200" y="4607453"/>
            <a:ext cx="322944" cy="322944"/>
          </a:xfrm>
          <a:prstGeom prst="rect">
            <a:avLst/>
          </a:prstGeom>
          <a:noFill/>
        </p:spPr>
      </p:pic>
      <p:pic>
        <p:nvPicPr>
          <p:cNvPr id="32" name="Picture 8" descr="C:\Documents and Settings\u020966\Desktop\Iconos\approved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7200" y="5169881"/>
            <a:ext cx="322944" cy="322944"/>
          </a:xfrm>
          <a:prstGeom prst="rect">
            <a:avLst/>
          </a:prstGeom>
          <a:noFill/>
        </p:spPr>
      </p:pic>
      <p:pic>
        <p:nvPicPr>
          <p:cNvPr id="33" name="Picture 8" descr="C:\Documents and Settings\u020966\Desktop\Iconos\approved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7200" y="5703281"/>
            <a:ext cx="322944" cy="322944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3"/>
          <p:cNvSpPr>
            <a:spLocks noGrp="1"/>
          </p:cNvSpPr>
          <p:nvPr>
            <p:ph sz="quarter" idx="13"/>
          </p:nvPr>
        </p:nvSpPr>
        <p:spPr>
          <a:xfrm>
            <a:off x="76200" y="533400"/>
            <a:ext cx="5410200" cy="381000"/>
          </a:xfrm>
        </p:spPr>
        <p:txBody>
          <a:bodyPr/>
          <a:lstStyle/>
          <a:p>
            <a:r>
              <a:rPr lang="en-US" dirty="0" smtClean="0">
                <a:latin typeface="+mn-lt"/>
              </a:rPr>
              <a:t>Education LMS – Learning Management System</a:t>
            </a:r>
            <a:endParaRPr lang="en-US" dirty="0">
              <a:latin typeface="+mn-lt"/>
            </a:endParaRPr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76200" y="76200"/>
            <a:ext cx="4114800" cy="457200"/>
          </a:xfrm>
        </p:spPr>
        <p:txBody>
          <a:bodyPr>
            <a:noAutofit/>
          </a:bodyPr>
          <a:lstStyle/>
          <a:p>
            <a:r>
              <a:rPr lang="es-MX" sz="3000" b="1" dirty="0" smtClean="0">
                <a:latin typeface="+mn-lt"/>
              </a:rPr>
              <a:t>OnCommand México</a:t>
            </a:r>
            <a:endParaRPr lang="en-US" sz="3000" b="1" dirty="0">
              <a:latin typeface="+mn-lt"/>
            </a:endParaRPr>
          </a:p>
        </p:txBody>
      </p:sp>
      <p:pic>
        <p:nvPicPr>
          <p:cNvPr id="55298" name="Picture 2" descr="OnCommand Education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3276600"/>
            <a:ext cx="9144000" cy="3048002"/>
          </a:xfrm>
          <a:prstGeom prst="rect">
            <a:avLst/>
          </a:prstGeom>
          <a:noFill/>
        </p:spPr>
      </p:pic>
      <p:sp>
        <p:nvSpPr>
          <p:cNvPr id="13" name="Rectangle 12"/>
          <p:cNvSpPr/>
          <p:nvPr/>
        </p:nvSpPr>
        <p:spPr>
          <a:xfrm>
            <a:off x="152400" y="1143000"/>
            <a:ext cx="548640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MX" sz="20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Navistar® y su Red de Distribuidores proporcionan Programas y Cursos especializados vía Web y presenciales, para ayudar a Técnicos, Operadores y Gerentes de Flotas a mantenerse actualizados en Herramientas, Sistemas y Prácticas de Mantenimiento y Reparación.</a:t>
            </a:r>
            <a:endParaRPr lang="es-MX" sz="20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cxnSp>
        <p:nvCxnSpPr>
          <p:cNvPr id="15" name="Straight Connector 14"/>
          <p:cNvCxnSpPr/>
          <p:nvPr/>
        </p:nvCxnSpPr>
        <p:spPr>
          <a:xfrm>
            <a:off x="5791200" y="1066800"/>
            <a:ext cx="0" cy="205740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6151861" y="1142762"/>
            <a:ext cx="2687339" cy="203132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1400" dirty="0" smtClean="0">
                <a:solidFill>
                  <a:schemeClr val="accent1">
                    <a:lumMod val="75000"/>
                  </a:schemeClr>
                </a:solidFill>
              </a:rPr>
              <a:t>Entrenamiento Personalizado</a:t>
            </a:r>
          </a:p>
          <a:p>
            <a:endParaRPr lang="es-MX" sz="1400" dirty="0" smtClean="0">
              <a:solidFill>
                <a:schemeClr val="accent1">
                  <a:lumMod val="75000"/>
                </a:schemeClr>
              </a:solidFill>
            </a:endParaRPr>
          </a:p>
          <a:p>
            <a:r>
              <a:rPr lang="es-MX" sz="1400" dirty="0" smtClean="0">
                <a:solidFill>
                  <a:schemeClr val="accent1">
                    <a:lumMod val="75000"/>
                  </a:schemeClr>
                </a:solidFill>
              </a:rPr>
              <a:t>Cursos y Manuales en Internet</a:t>
            </a:r>
          </a:p>
          <a:p>
            <a:endParaRPr lang="es-MX" sz="1400" dirty="0" smtClean="0">
              <a:solidFill>
                <a:schemeClr val="accent1">
                  <a:lumMod val="75000"/>
                </a:schemeClr>
              </a:solidFill>
            </a:endParaRPr>
          </a:p>
          <a:p>
            <a:r>
              <a:rPr lang="es-MX" sz="1400" dirty="0" smtClean="0">
                <a:solidFill>
                  <a:schemeClr val="accent1">
                    <a:lumMod val="75000"/>
                  </a:schemeClr>
                </a:solidFill>
              </a:rPr>
              <a:t>Certificación de Técnicos de la Red</a:t>
            </a:r>
          </a:p>
          <a:p>
            <a:endParaRPr lang="es-MX" sz="1400" dirty="0" smtClean="0">
              <a:solidFill>
                <a:schemeClr val="accent1">
                  <a:lumMod val="75000"/>
                </a:schemeClr>
              </a:solidFill>
            </a:endParaRPr>
          </a:p>
          <a:p>
            <a:r>
              <a:rPr lang="es-MX" sz="1400" dirty="0" smtClean="0">
                <a:solidFill>
                  <a:schemeClr val="accent1">
                    <a:lumMod val="75000"/>
                  </a:schemeClr>
                </a:solidFill>
              </a:rPr>
              <a:t>Fichas Técnicas de Unidades</a:t>
            </a:r>
          </a:p>
          <a:p>
            <a:endParaRPr lang="es-MX" sz="1400" dirty="0" smtClean="0">
              <a:solidFill>
                <a:schemeClr val="accent1">
                  <a:lumMod val="75000"/>
                </a:schemeClr>
              </a:solidFill>
            </a:endParaRPr>
          </a:p>
          <a:p>
            <a:r>
              <a:rPr lang="es-MX" sz="1400" dirty="0" smtClean="0">
                <a:solidFill>
                  <a:schemeClr val="accent1">
                    <a:lumMod val="75000"/>
                  </a:schemeClr>
                </a:solidFill>
              </a:rPr>
              <a:t>Portales adecuados a cada Cliente</a:t>
            </a:r>
          </a:p>
        </p:txBody>
      </p:sp>
      <p:pic>
        <p:nvPicPr>
          <p:cNvPr id="55299" name="Picture 3" descr="C:\Documents and Settings\u020966\Desktop\Iconos\follow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flipH="1">
            <a:off x="5995454" y="1219200"/>
            <a:ext cx="172064" cy="177800"/>
          </a:xfrm>
          <a:prstGeom prst="rect">
            <a:avLst/>
          </a:prstGeom>
          <a:noFill/>
        </p:spPr>
      </p:pic>
      <p:pic>
        <p:nvPicPr>
          <p:cNvPr id="18" name="Picture 3" descr="C:\Documents and Settings\u020966\Desktop\Iconos\follow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flipH="1">
            <a:off x="5995454" y="1651000"/>
            <a:ext cx="172064" cy="177800"/>
          </a:xfrm>
          <a:prstGeom prst="rect">
            <a:avLst/>
          </a:prstGeom>
          <a:noFill/>
        </p:spPr>
      </p:pic>
      <p:pic>
        <p:nvPicPr>
          <p:cNvPr id="19" name="Picture 3" descr="C:\Documents and Settings\u020966\Desktop\Iconos\follow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flipH="1">
            <a:off x="5995454" y="2079172"/>
            <a:ext cx="172064" cy="177800"/>
          </a:xfrm>
          <a:prstGeom prst="rect">
            <a:avLst/>
          </a:prstGeom>
          <a:noFill/>
        </p:spPr>
      </p:pic>
      <p:pic>
        <p:nvPicPr>
          <p:cNvPr id="20" name="Picture 3" descr="C:\Documents and Settings\u020966\Desktop\Iconos\follow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flipH="1">
            <a:off x="5995454" y="2518228"/>
            <a:ext cx="172064" cy="177800"/>
          </a:xfrm>
          <a:prstGeom prst="rect">
            <a:avLst/>
          </a:prstGeom>
          <a:noFill/>
        </p:spPr>
      </p:pic>
      <p:pic>
        <p:nvPicPr>
          <p:cNvPr id="21" name="Picture 3" descr="C:\Documents and Settings\u020966\Desktop\Iconos\follow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flipH="1">
            <a:off x="5995454" y="2931886"/>
            <a:ext cx="172064" cy="177800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7685</TotalTime>
  <Words>581</Words>
  <Application>Microsoft Office PowerPoint</Application>
  <PresentationFormat>On-screen Show (4:3)</PresentationFormat>
  <Paragraphs>83</Paragraphs>
  <Slides>10</Slides>
  <Notes>10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Office Theme</vt:lpstr>
      <vt:lpstr>OnCommand Soluciones de Mantenimiento</vt:lpstr>
      <vt:lpstr>OnCommand México</vt:lpstr>
      <vt:lpstr>OnCommand México</vt:lpstr>
      <vt:lpstr>OnCommand México</vt:lpstr>
      <vt:lpstr>OnCommand México</vt:lpstr>
      <vt:lpstr>OnCommand México</vt:lpstr>
      <vt:lpstr>OnCommand México</vt:lpstr>
      <vt:lpstr>OnCommand México</vt:lpstr>
      <vt:lpstr>OnCommand México</vt:lpstr>
      <vt:lpstr>Slide 10</vt:lpstr>
    </vt:vector>
  </TitlesOfParts>
  <Company>Navistar, Inc.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Navistar Employee</dc:creator>
  <cp:lastModifiedBy>Navistar Employee</cp:lastModifiedBy>
  <cp:revision>642</cp:revision>
  <dcterms:created xsi:type="dcterms:W3CDTF">2011-07-13T15:46:52Z</dcterms:created>
  <dcterms:modified xsi:type="dcterms:W3CDTF">2013-04-30T21:25:12Z</dcterms:modified>
</cp:coreProperties>
</file>